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4" r:id="rId2"/>
  </p:sldMasterIdLst>
  <p:notesMasterIdLst>
    <p:notesMasterId r:id="rId15"/>
  </p:notesMasterIdLst>
  <p:sldIdLst>
    <p:sldId id="294" r:id="rId3"/>
    <p:sldId id="313" r:id="rId4"/>
    <p:sldId id="330" r:id="rId5"/>
    <p:sldId id="329" r:id="rId6"/>
    <p:sldId id="331" r:id="rId7"/>
    <p:sldId id="335" r:id="rId8"/>
    <p:sldId id="332" r:id="rId9"/>
    <p:sldId id="336" r:id="rId10"/>
    <p:sldId id="333" r:id="rId11"/>
    <p:sldId id="334" r:id="rId12"/>
    <p:sldId id="338" r:id="rId13"/>
    <p:sldId id="337" r:id="rId14"/>
  </p:sldIdLst>
  <p:sldSz cx="12192000" cy="6858000"/>
  <p:notesSz cx="6858000" cy="9144000"/>
  <p:embeddedFontLs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Barlow Medium" panose="00000600000000000000" pitchFamily="2" charset="0"/>
      <p:regular r:id="rId20"/>
      <p:italic r:id="rId21"/>
    </p:embeddedFont>
    <p:embeddedFont>
      <p:font typeface="Barlow Regular" panose="00000500000000000000" pitchFamily="2" charset="0"/>
      <p:regular r:id="rId22"/>
      <p:bold r:id="rId23"/>
      <p:italic r:id="rId24"/>
      <p:boldItalic r:id="rId25"/>
    </p:embeddedFont>
    <p:embeddedFont>
      <p:font typeface="Barlow SemiBold" panose="00000700000000000000" pitchFamily="2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tina Benesch" initials="BB" lastIdx="2" clrIdx="0">
    <p:extLst>
      <p:ext uri="{19B8F6BF-5375-455C-9EA6-DF929625EA0E}">
        <p15:presenceInfo xmlns:p15="http://schemas.microsoft.com/office/powerpoint/2012/main" userId="a765714a1c4323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268" autoAdjust="0"/>
  </p:normalViewPr>
  <p:slideViewPr>
    <p:cSldViewPr snapToGrid="0">
      <p:cViewPr varScale="1">
        <p:scale>
          <a:sx n="93" d="100"/>
          <a:sy n="93" d="100"/>
        </p:scale>
        <p:origin x="744" y="78"/>
      </p:cViewPr>
      <p:guideLst/>
    </p:cSldViewPr>
  </p:slideViewPr>
  <p:outlineViewPr>
    <p:cViewPr>
      <p:scale>
        <a:sx n="33" d="100"/>
        <a:sy n="33" d="100"/>
      </p:scale>
      <p:origin x="0" y="-120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B0440-5FDE-4E99-8533-A1EC356E0C5C}" type="datetimeFigureOut">
              <a:rPr lang="de-AT" smtClean="0"/>
              <a:t>05.05.2022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B440D-79CD-4243-A6E0-5B8403D589A2}" type="slidenum">
              <a:rPr lang="de-AT" smtClean="0"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6752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titelfolie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7999" y="1936800"/>
            <a:ext cx="7554213" cy="2102400"/>
          </a:xfrm>
        </p:spPr>
        <p:txBody>
          <a:bodyPr anchor="b"/>
          <a:lstStyle>
            <a:lvl1pPr algn="l">
              <a:defRPr sz="50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Titelblatt Überschrift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9CBA26-0C5D-47DF-8C70-A33311794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7999" y="4140000"/>
            <a:ext cx="7554213" cy="1382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Barlow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Titelblatt Untertitel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E24D84-A97D-4314-884F-B20A92A48696}"/>
              </a:ext>
            </a:extLst>
          </p:cNvPr>
          <p:cNvSpPr txBox="1"/>
          <p:nvPr userDrawn="1"/>
        </p:nvSpPr>
        <p:spPr>
          <a:xfrm>
            <a:off x="8620661" y="5531692"/>
            <a:ext cx="27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Barlow" panose="00000500000000000000" pitchFamily="2" charset="0"/>
              </a:rPr>
              <a:t>IT-</a:t>
            </a:r>
            <a:r>
              <a:rPr lang="de-DE" dirty="0">
                <a:solidFill>
                  <a:schemeClr val="accent1"/>
                </a:solidFill>
                <a:latin typeface="Barlow" panose="00000500000000000000" pitchFamily="2" charset="0"/>
              </a:rPr>
              <a:t>Power</a:t>
            </a:r>
            <a:r>
              <a:rPr lang="de-DE" dirty="0">
                <a:solidFill>
                  <a:schemeClr val="tx1"/>
                </a:solidFill>
                <a:latin typeface="Barlow" panose="00000500000000000000" pitchFamily="2" charset="0"/>
              </a:rPr>
              <a:t> Services GmbH</a:t>
            </a:r>
            <a:endParaRPr lang="de-AT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CB32D257-6394-45B4-ACAF-ACA072FE7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9575" y="5892388"/>
            <a:ext cx="4972637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Vorname  Nachname</a:t>
            </a:r>
            <a:endParaRPr lang="de-AT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AD16C714-177E-4E76-8AEA-91B85E03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79F5FB6D-721F-40F6-86D4-E2CB446F8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9112CBAD-540C-4495-A02B-F42148C54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465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2inhalte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E65D-6400-4C3E-BF3D-FB0CA35190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  <a:endParaRPr lang="de-AT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FC6C219-1A58-423F-8F97-7CE7159CFCC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00000"/>
            <a:ext cx="5057943" cy="4572000"/>
          </a:xfrm>
        </p:spPr>
        <p:txBody>
          <a:bodyPr vert="horz" lIns="91440" tIns="36000" rIns="91440" bIns="45720" rtlCol="0">
            <a:noAutofit/>
          </a:bodyPr>
          <a:lstStyle>
            <a:lvl1pPr marL="288000" indent="-252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de-DE" sz="2600" dirty="0" smtClean="0"/>
            </a:lvl1pPr>
            <a:lvl2pPr marL="687600" indent="-2304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3pPr>
            <a:lvl4pPr marL="1332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4pPr>
            <a:lvl5pPr marL="1692000" indent="-324000">
              <a:lnSpc>
                <a:spcPct val="100000"/>
              </a:lnSpc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9CD724-EAC3-4E3E-953F-71FA525AC5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800" y="1051200"/>
            <a:ext cx="9943200" cy="576000"/>
          </a:xfrm>
        </p:spPr>
        <p:txBody>
          <a:bodyPr tIns="0"/>
          <a:lstStyle>
            <a:lvl1pPr>
              <a:defRPr sz="2800">
                <a:solidFill>
                  <a:schemeClr val="tx2"/>
                </a:solidFill>
                <a:latin typeface="Barlow Medium" panose="00000600000000000000" pitchFamily="2" charset="0"/>
              </a:defRPr>
            </a:lvl1pPr>
            <a:lvl2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2pPr>
            <a:lvl3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3pPr>
            <a:lvl4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4pPr>
            <a:lvl5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5pPr>
          </a:lstStyle>
          <a:p>
            <a:pPr lvl="0"/>
            <a:r>
              <a:rPr lang="de-DE" dirty="0"/>
              <a:t>Untertitel</a:t>
            </a:r>
            <a:endParaRPr lang="de-AT" dirty="0"/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B554FB95-7C83-411A-BE64-4B8A0A05E47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94268" y="1800000"/>
            <a:ext cx="5057944" cy="4572000"/>
          </a:xfrm>
        </p:spPr>
        <p:txBody>
          <a:bodyPr vert="horz" lIns="91440" tIns="36000" rIns="91440" bIns="45720" rtlCol="0">
            <a:noAutofit/>
          </a:bodyPr>
          <a:lstStyle>
            <a:lvl1pPr marL="288000" indent="-252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de-DE" sz="2600" dirty="0" smtClean="0"/>
            </a:lvl1pPr>
            <a:lvl2pPr marL="687600" indent="-2304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3pPr>
            <a:lvl4pPr marL="1332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4pPr>
            <a:lvl5pPr marL="1692000" indent="-324000">
              <a:lnSpc>
                <a:spcPct val="100000"/>
              </a:lnSpc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9" name="Gerade Verbindung 4">
            <a:extLst>
              <a:ext uri="{FF2B5EF4-FFF2-40B4-BE49-F238E27FC236}">
                <a16:creationId xmlns:a16="http://schemas.microsoft.com/office/drawing/2014/main" id="{50B65AD9-EC8B-4E54-896E-5497583E80E3}"/>
              </a:ext>
            </a:extLst>
          </p:cNvPr>
          <p:cNvCxnSpPr/>
          <p:nvPr userDrawn="1"/>
        </p:nvCxnSpPr>
        <p:spPr>
          <a:xfrm>
            <a:off x="0" y="1512000"/>
            <a:ext cx="14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CB80E8F2-E37B-4832-94E7-0FF8EFBE7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F6CBD693-565C-4EAE-A4B3-B0E6C1884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68F90C4A-23EE-491D-A0F4-52F154C42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8944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leer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F150819D-ECD3-40EF-B387-39866A661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0AF81637-CAC3-4F0C-B6D4-1FF04999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666FCB-F6BF-4A22-955A-958E11605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49671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abschlußseite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F9C08D4-F659-4CAC-9D7C-C82F43134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id="{D43797BF-3B30-411E-A50B-F2790F409AB2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CDF8803E-E58B-42F2-8F81-78AE3C404C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6400" y="3990975"/>
            <a:ext cx="4425813" cy="28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latin typeface="Barlow SemiBold" panose="00000700000000000000" pitchFamily="2" charset="0"/>
              </a:defRPr>
            </a:lvl1pPr>
          </a:lstStyle>
          <a:p>
            <a:pPr lvl="0"/>
            <a:r>
              <a:rPr lang="de-DE" dirty="0"/>
              <a:t>Vorname Nachname</a:t>
            </a:r>
            <a:endParaRPr lang="de-AT" dirty="0"/>
          </a:p>
        </p:txBody>
      </p:sp>
      <p:sp>
        <p:nvSpPr>
          <p:cNvPr id="10" name="Textplatzhalter 21">
            <a:extLst>
              <a:ext uri="{FF2B5EF4-FFF2-40B4-BE49-F238E27FC236}">
                <a16:creationId xmlns:a16="http://schemas.microsoft.com/office/drawing/2014/main" id="{98E6A9CB-4A59-4996-99E7-0092B4588B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6400" y="4290848"/>
            <a:ext cx="4425364" cy="28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Bezeichnung</a:t>
            </a:r>
            <a:endParaRPr lang="de-AT" dirty="0"/>
          </a:p>
        </p:txBody>
      </p:sp>
      <p:sp>
        <p:nvSpPr>
          <p:cNvPr id="11" name="Textplatzhalter 21">
            <a:extLst>
              <a:ext uri="{FF2B5EF4-FFF2-40B4-BE49-F238E27FC236}">
                <a16:creationId xmlns:a16="http://schemas.microsoft.com/office/drawing/2014/main" id="{B12EDE05-0C2E-4B0E-B4C7-F6E220FF02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24831" y="4585666"/>
            <a:ext cx="4428000" cy="28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Telefonnummer +43 </a:t>
            </a:r>
            <a:r>
              <a:rPr lang="de-DE" dirty="0" err="1"/>
              <a:t>6xxxx</a:t>
            </a:r>
            <a:r>
              <a:rPr lang="de-DE" dirty="0"/>
              <a:t> xx xx xxx</a:t>
            </a:r>
            <a:endParaRPr lang="de-AT" dirty="0"/>
          </a:p>
        </p:txBody>
      </p:sp>
      <p:sp>
        <p:nvSpPr>
          <p:cNvPr id="12" name="Textplatzhalter 21">
            <a:extLst>
              <a:ext uri="{FF2B5EF4-FFF2-40B4-BE49-F238E27FC236}">
                <a16:creationId xmlns:a16="http://schemas.microsoft.com/office/drawing/2014/main" id="{06FF582F-8BA7-42EC-BFC2-88534B5712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24831" y="4880484"/>
            <a:ext cx="4428000" cy="28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name@it-ps.at</a:t>
            </a:r>
            <a:endParaRPr lang="de-AT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A9CC2A2-AE31-451A-8BFA-EBE8AD1207B6}"/>
              </a:ext>
            </a:extLst>
          </p:cNvPr>
          <p:cNvSpPr txBox="1">
            <a:spLocks/>
          </p:cNvSpPr>
          <p:nvPr userDrawn="1"/>
        </p:nvSpPr>
        <p:spPr>
          <a:xfrm>
            <a:off x="6924831" y="5316717"/>
            <a:ext cx="4428000" cy="8855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914400" rtl="0" eaLnBrk="1" latinLnBrk="0" hangingPunct="1">
              <a:lnSpc>
                <a:spcPct val="105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de-DE" sz="1600" b="1" dirty="0">
                <a:latin typeface="Barlow SemiBold" pitchFamily="2" charset="77"/>
              </a:rPr>
              <a:t>IT-</a:t>
            </a:r>
            <a:r>
              <a:rPr lang="de-DE" sz="1600" b="1" dirty="0">
                <a:solidFill>
                  <a:schemeClr val="accent1"/>
                </a:solidFill>
                <a:latin typeface="Barlow SemiBold" pitchFamily="2" charset="77"/>
              </a:rPr>
              <a:t>Power</a:t>
            </a:r>
            <a:r>
              <a:rPr lang="de-DE" sz="1600" b="1" dirty="0">
                <a:latin typeface="Barlow SemiBold" pitchFamily="2" charset="77"/>
              </a:rPr>
              <a:t> Services GmbH </a:t>
            </a:r>
            <a:br>
              <a:rPr lang="de-DE" sz="1600" b="1" dirty="0">
                <a:latin typeface="Barlow SemiBold" pitchFamily="2" charset="77"/>
              </a:rPr>
            </a:br>
            <a:r>
              <a:rPr lang="de-DE" sz="1600" dirty="0"/>
              <a:t>Anton Afritschgasse 23 . 2512 Tribuswinkel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7B89289-DA13-4F48-BBD5-9844C5EAD0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11744" y="1974844"/>
            <a:ext cx="8640020" cy="1044575"/>
          </a:xfrm>
        </p:spPr>
        <p:txBody>
          <a:bodyPr anchor="b" anchorCtr="0"/>
          <a:lstStyle>
            <a:lvl1pPr>
              <a:defRPr/>
            </a:lvl1pPr>
          </a:lstStyle>
          <a:p>
            <a:pPr lvl="0"/>
            <a:r>
              <a:rPr lang="de-DE" dirty="0" err="1"/>
              <a:t>Abschlußsatz</a:t>
            </a:r>
            <a:r>
              <a:rPr lang="de-DE" dirty="0"/>
              <a:t> (knackige Zusammenfassung der Botschaft)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F3C2440-2618-4624-B101-2FD6BDCD9916}"/>
              </a:ext>
            </a:extLst>
          </p:cNvPr>
          <p:cNvSpPr txBox="1"/>
          <p:nvPr userDrawn="1"/>
        </p:nvSpPr>
        <p:spPr>
          <a:xfrm>
            <a:off x="2292351" y="4546800"/>
            <a:ext cx="3803650" cy="63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  <a:buSzPct val="115000"/>
            </a:pPr>
            <a:r>
              <a:rPr lang="de-DE" sz="3600" dirty="0">
                <a:latin typeface="+mj-lt"/>
              </a:rPr>
              <a:t>www.it-ps.at</a:t>
            </a:r>
            <a:endParaRPr lang="de-AT" sz="3600" dirty="0">
              <a:latin typeface="+mj-lt"/>
            </a:endParaRPr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637F024E-3F41-48F5-92A0-EC3833733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B8855994-8826-436E-9BAB-CD4C2210E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B4782BD4-532A-4E20-9058-D2F223C2B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8888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38CC5-DEDF-4A93-A0C8-C560328AF423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2pPr>
              <a:buClr>
                <a:srgbClr val="6DCFF6"/>
              </a:buClr>
              <a:defRPr/>
            </a:lvl2pPr>
            <a:lvl3pPr>
              <a:buClr>
                <a:srgbClr val="9ADBF9"/>
              </a:buClr>
              <a:defRPr/>
            </a:lvl3pPr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 dirty="0"/>
          </a:p>
        </p:txBody>
      </p:sp>
      <p:sp>
        <p:nvSpPr>
          <p:cNvPr id="7" name="Fußzeilenplatzhalter 5"/>
          <p:cNvSpPr txBox="1">
            <a:spLocks/>
          </p:cNvSpPr>
          <p:nvPr userDrawn="1"/>
        </p:nvSpPr>
        <p:spPr>
          <a:xfrm>
            <a:off x="1" y="6356350"/>
            <a:ext cx="12192000" cy="36576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1400" dirty="0"/>
              <a:t>IT-</a:t>
            </a:r>
            <a:r>
              <a:rPr lang="de-AT" sz="1400" dirty="0">
                <a:solidFill>
                  <a:srgbClr val="02ABE3"/>
                </a:solidFill>
              </a:rPr>
              <a:t>Power</a:t>
            </a:r>
            <a:r>
              <a:rPr lang="de-AT" sz="14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608788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de-DE"/>
              <a:t>Mastertitelformat bearbeiten</a:t>
            </a:r>
            <a:endParaRPr kumimoji="0"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Master-Untertitelformat bearbeiten</a:t>
            </a:r>
            <a:endParaRPr kumimoji="0" lang="en-US" dirty="0"/>
          </a:p>
        </p:txBody>
      </p:sp>
      <p:sp>
        <p:nvSpPr>
          <p:cNvPr id="21" name="Rechteck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3" name="Rechteck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Rechteck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hteck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pic>
        <p:nvPicPr>
          <p:cNvPr id="11" name="Inhaltsplatzhalter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83028"/>
            <a:ext cx="2976331" cy="1041717"/>
          </a:xfrm>
          <a:prstGeom prst="rect">
            <a:avLst/>
          </a:prstGeom>
        </p:spPr>
      </p:pic>
      <p:sp>
        <p:nvSpPr>
          <p:cNvPr id="10" name="Datumsplatzhalter 3"/>
          <p:cNvSpPr txBox="1">
            <a:spLocks/>
          </p:cNvSpPr>
          <p:nvPr userDrawn="1"/>
        </p:nvSpPr>
        <p:spPr>
          <a:xfrm>
            <a:off x="9648395" y="6356703"/>
            <a:ext cx="1920213" cy="365760"/>
          </a:xfrm>
          <a:prstGeom prst="rect">
            <a:avLst/>
          </a:prstGeom>
        </p:spPr>
        <p:txBody>
          <a:bodyPr vert="horz"/>
          <a:lstStyle>
            <a:defPPr>
              <a:defRPr lang="de-DE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400" dirty="0"/>
              <a:t>© 2019 IT-PS</a:t>
            </a:r>
          </a:p>
        </p:txBody>
      </p:sp>
    </p:spTree>
    <p:extLst>
      <p:ext uri="{BB962C8B-B14F-4D97-AF65-F5344CB8AC3E}">
        <p14:creationId xmlns:p14="http://schemas.microsoft.com/office/powerpoint/2010/main" val="2457360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tps-titelfolie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7999" y="1936800"/>
            <a:ext cx="7554213" cy="2102400"/>
          </a:xfrm>
        </p:spPr>
        <p:txBody>
          <a:bodyPr anchor="b"/>
          <a:lstStyle>
            <a:lvl1pPr algn="l">
              <a:defRPr sz="50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Titelblatt Überschrift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9CBA26-0C5D-47DF-8C70-A33311794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7999" y="4140000"/>
            <a:ext cx="7554213" cy="1382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Barlow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Titelblatt Untertitel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E24D84-A97D-4314-884F-B20A92A48696}"/>
              </a:ext>
            </a:extLst>
          </p:cNvPr>
          <p:cNvSpPr txBox="1"/>
          <p:nvPr userDrawn="1"/>
        </p:nvSpPr>
        <p:spPr>
          <a:xfrm>
            <a:off x="8620661" y="5531692"/>
            <a:ext cx="27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  <a:latin typeface="Barlow" panose="00000500000000000000" pitchFamily="2" charset="0"/>
              </a:rPr>
              <a:t>IT-</a:t>
            </a:r>
            <a:r>
              <a:rPr lang="de-DE" dirty="0">
                <a:solidFill>
                  <a:schemeClr val="accent1"/>
                </a:solidFill>
                <a:latin typeface="Barlow" panose="00000500000000000000" pitchFamily="2" charset="0"/>
              </a:rPr>
              <a:t>Power</a:t>
            </a:r>
            <a:r>
              <a:rPr lang="de-DE" dirty="0">
                <a:solidFill>
                  <a:schemeClr val="bg1"/>
                </a:solidFill>
                <a:latin typeface="Barlow" panose="00000500000000000000" pitchFamily="2" charset="0"/>
              </a:rPr>
              <a:t> Services GmbH</a:t>
            </a:r>
            <a:endParaRPr lang="de-AT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CB32D257-6394-45B4-ACAF-ACA072FE7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9575" y="5892388"/>
            <a:ext cx="4972637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Vorname  Nachname</a:t>
            </a:r>
            <a:endParaRPr lang="de-AT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AD16C714-177E-4E76-8AEA-91B85E03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9112CBAD-540C-4495-A02B-F42148C54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76906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titelfolie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7999" y="1936800"/>
            <a:ext cx="7554213" cy="2102400"/>
          </a:xfrm>
        </p:spPr>
        <p:txBody>
          <a:bodyPr anchor="b"/>
          <a:lstStyle>
            <a:lvl1pPr algn="l">
              <a:defRPr sz="50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Titelblatt Überschrift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9CBA26-0C5D-47DF-8C70-A33311794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7999" y="4140000"/>
            <a:ext cx="7554213" cy="1382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Barlow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Titelblatt Untertitel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E24D84-A97D-4314-884F-B20A92A48696}"/>
              </a:ext>
            </a:extLst>
          </p:cNvPr>
          <p:cNvSpPr txBox="1"/>
          <p:nvPr userDrawn="1"/>
        </p:nvSpPr>
        <p:spPr>
          <a:xfrm>
            <a:off x="8620661" y="5531692"/>
            <a:ext cx="27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  <a:latin typeface="Barlow" panose="00000500000000000000" pitchFamily="2" charset="0"/>
              </a:rPr>
              <a:t>IT-</a:t>
            </a:r>
            <a:r>
              <a:rPr lang="de-DE" dirty="0">
                <a:solidFill>
                  <a:schemeClr val="accent1"/>
                </a:solidFill>
                <a:latin typeface="Barlow" panose="00000500000000000000" pitchFamily="2" charset="0"/>
              </a:rPr>
              <a:t>Power</a:t>
            </a:r>
            <a:r>
              <a:rPr lang="de-DE" dirty="0">
                <a:solidFill>
                  <a:schemeClr val="bg1"/>
                </a:solidFill>
                <a:latin typeface="Barlow" panose="00000500000000000000" pitchFamily="2" charset="0"/>
              </a:rPr>
              <a:t> Services GmbH</a:t>
            </a:r>
            <a:endParaRPr lang="de-AT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CB32D257-6394-45B4-ACAF-ACA072FE7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9575" y="5892388"/>
            <a:ext cx="4972637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Vorname  Nachname</a:t>
            </a:r>
            <a:endParaRPr lang="de-AT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AD16C714-177E-4E76-8AEA-91B85E03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9112CBAD-540C-4495-A02B-F42148C54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21306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s-titelfolie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CFA32434-14C7-4798-BE29-1504010284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39362" y="257290"/>
            <a:ext cx="2296800" cy="8318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7999" y="1936800"/>
            <a:ext cx="7554213" cy="2102400"/>
          </a:xfrm>
        </p:spPr>
        <p:txBody>
          <a:bodyPr anchor="b"/>
          <a:lstStyle>
            <a:lvl1pPr algn="l">
              <a:defRPr sz="50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Titelblatt Überschrift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9CBA26-0C5D-47DF-8C70-A33311794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7999" y="4140000"/>
            <a:ext cx="7554213" cy="1382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Barlow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Titelblatt Untertitel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E24D84-A97D-4314-884F-B20A92A48696}"/>
              </a:ext>
            </a:extLst>
          </p:cNvPr>
          <p:cNvSpPr txBox="1"/>
          <p:nvPr userDrawn="1"/>
        </p:nvSpPr>
        <p:spPr>
          <a:xfrm>
            <a:off x="8625303" y="5531692"/>
            <a:ext cx="27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  <a:latin typeface="Barlow" panose="00000500000000000000" pitchFamily="2" charset="0"/>
              </a:rPr>
              <a:t>IT-</a:t>
            </a:r>
            <a:r>
              <a:rPr lang="de-DE" dirty="0">
                <a:solidFill>
                  <a:schemeClr val="accent1"/>
                </a:solidFill>
                <a:latin typeface="Barlow" panose="00000500000000000000" pitchFamily="2" charset="0"/>
              </a:rPr>
              <a:t>Power</a:t>
            </a:r>
            <a:r>
              <a:rPr lang="de-DE" dirty="0">
                <a:solidFill>
                  <a:schemeClr val="tx1"/>
                </a:solidFill>
                <a:latin typeface="Barlow" panose="00000500000000000000" pitchFamily="2" charset="0"/>
              </a:rPr>
              <a:t> </a:t>
            </a:r>
            <a:r>
              <a:rPr lang="de-DE" dirty="0">
                <a:solidFill>
                  <a:schemeClr val="bg1"/>
                </a:solidFill>
                <a:latin typeface="Barlow" panose="00000500000000000000" pitchFamily="2" charset="0"/>
              </a:rPr>
              <a:t>Services GmbH</a:t>
            </a:r>
            <a:endParaRPr lang="de-AT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CB32D257-6394-45B4-ACAF-ACA072FE7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9574" y="5892388"/>
            <a:ext cx="4972637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Vorname  Nachname</a:t>
            </a:r>
            <a:endParaRPr lang="de-AT" dirty="0"/>
          </a:p>
        </p:txBody>
      </p:sp>
      <p:sp>
        <p:nvSpPr>
          <p:cNvPr id="12" name="Datumsplatzhalter 4">
            <a:extLst>
              <a:ext uri="{FF2B5EF4-FFF2-40B4-BE49-F238E27FC236}">
                <a16:creationId xmlns:a16="http://schemas.microsoft.com/office/drawing/2014/main" id="{1C269DF2-8249-4E41-9EB1-3212455D2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5" name="Foliennummernplatzhalter 7">
            <a:extLst>
              <a:ext uri="{FF2B5EF4-FFF2-40B4-BE49-F238E27FC236}">
                <a16:creationId xmlns:a16="http://schemas.microsoft.com/office/drawing/2014/main" id="{F3C034A8-EE17-43AE-A549-FF500CAB1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4607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zwischenseite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0799" y="3862800"/>
            <a:ext cx="8641414" cy="1339200"/>
          </a:xfrm>
        </p:spPr>
        <p:txBody>
          <a:bodyPr anchor="b"/>
          <a:lstStyle>
            <a:lvl1pPr algn="l">
              <a:defRPr sz="36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Zwischenseite Überschrift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9CBA26-0C5D-47DF-8C70-A33311794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10799" y="5221050"/>
            <a:ext cx="8641414" cy="576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Barlow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Zwischenseite Untertitel</a:t>
            </a:r>
            <a:endParaRPr lang="de-AT" dirty="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1B8B7E7D-90AD-4E52-B09E-EFCB69036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1" name="Foliennummernplatzhalter 7">
            <a:extLst>
              <a:ext uri="{FF2B5EF4-FFF2-40B4-BE49-F238E27FC236}">
                <a16:creationId xmlns:a16="http://schemas.microsoft.com/office/drawing/2014/main" id="{0386AD00-916E-4FD9-9CFB-F929D4C36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17727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s-zwischenseite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0799" y="3862800"/>
            <a:ext cx="8641414" cy="1339200"/>
          </a:xfrm>
        </p:spPr>
        <p:txBody>
          <a:bodyPr anchor="b"/>
          <a:lstStyle>
            <a:lvl1pPr algn="l">
              <a:defRPr sz="36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Zwischenseite Überschrift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65B173AA-2864-4F82-B942-7ABDDCC5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DBDA8F29-57A3-4D2E-AAD4-180E7294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3E5B578A-5325-47AC-A69F-D9903A5A92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10799" y="5221050"/>
            <a:ext cx="8641414" cy="576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Barlow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Zwischenseite Untertitel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1DB73DA-FEBF-403B-A7C3-2A021C0D95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39362" y="257290"/>
            <a:ext cx="2296800" cy="8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3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s-titelfolie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7999" y="1936800"/>
            <a:ext cx="7554213" cy="2102400"/>
          </a:xfrm>
        </p:spPr>
        <p:txBody>
          <a:bodyPr anchor="b"/>
          <a:lstStyle>
            <a:lvl1pPr algn="l">
              <a:defRPr sz="50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Titelblatt Überschrift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9CBA26-0C5D-47DF-8C70-A33311794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7999" y="4140000"/>
            <a:ext cx="7554213" cy="1382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Barlow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Titelblatt Untertitel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E24D84-A97D-4314-884F-B20A92A48696}"/>
              </a:ext>
            </a:extLst>
          </p:cNvPr>
          <p:cNvSpPr txBox="1"/>
          <p:nvPr userDrawn="1"/>
        </p:nvSpPr>
        <p:spPr>
          <a:xfrm>
            <a:off x="8625303" y="5531692"/>
            <a:ext cx="27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tx1"/>
                </a:solidFill>
                <a:latin typeface="Barlow" panose="00000500000000000000" pitchFamily="2" charset="0"/>
              </a:rPr>
              <a:t>IT-</a:t>
            </a:r>
            <a:r>
              <a:rPr lang="de-DE" dirty="0">
                <a:solidFill>
                  <a:schemeClr val="accent1"/>
                </a:solidFill>
                <a:latin typeface="Barlow" panose="00000500000000000000" pitchFamily="2" charset="0"/>
              </a:rPr>
              <a:t>Power</a:t>
            </a:r>
            <a:r>
              <a:rPr lang="de-DE" dirty="0">
                <a:solidFill>
                  <a:schemeClr val="tx1"/>
                </a:solidFill>
                <a:latin typeface="Barlow" panose="00000500000000000000" pitchFamily="2" charset="0"/>
              </a:rPr>
              <a:t> Services GmbH</a:t>
            </a:r>
            <a:endParaRPr lang="de-AT" dirty="0">
              <a:solidFill>
                <a:schemeClr val="tx1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CB32D257-6394-45B4-ACAF-ACA072FE7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9574" y="5892388"/>
            <a:ext cx="4972637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Vorname  Nachname</a:t>
            </a:r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B90286D-8936-4793-9F40-2584A2BA88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538539" y="260350"/>
            <a:ext cx="2298197" cy="836190"/>
          </a:xfrm>
          <a:prstGeom prst="rect">
            <a:avLst/>
          </a:prstGeom>
        </p:spPr>
      </p:pic>
      <p:sp>
        <p:nvSpPr>
          <p:cNvPr id="12" name="Datumsplatzhalter 4">
            <a:extLst>
              <a:ext uri="{FF2B5EF4-FFF2-40B4-BE49-F238E27FC236}">
                <a16:creationId xmlns:a16="http://schemas.microsoft.com/office/drawing/2014/main" id="{1C269DF2-8249-4E41-9EB1-3212455D2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58536D03-4E2A-471D-9389-89F38C217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5" name="Foliennummernplatzhalter 7">
            <a:extLst>
              <a:ext uri="{FF2B5EF4-FFF2-40B4-BE49-F238E27FC236}">
                <a16:creationId xmlns:a16="http://schemas.microsoft.com/office/drawing/2014/main" id="{F3C034A8-EE17-43AE-A549-FF500CAB1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37441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zwischenseite-halbe-breite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99" y="3862800"/>
            <a:ext cx="3804501" cy="1339200"/>
          </a:xfrm>
        </p:spPr>
        <p:txBody>
          <a:bodyPr anchor="b"/>
          <a:lstStyle>
            <a:lvl1pPr algn="l">
              <a:defRPr sz="36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Zwischenseite Überschrift</a:t>
            </a:r>
            <a:endParaRPr lang="de-AT" dirty="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Inhaltsplatzhalter 9">
            <a:extLst>
              <a:ext uri="{FF2B5EF4-FFF2-40B4-BE49-F238E27FC236}">
                <a16:creationId xmlns:a16="http://schemas.microsoft.com/office/drawing/2014/main" id="{204ED20B-3472-4A79-9EF0-128D461357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40496" y="1627200"/>
            <a:ext cx="4711715" cy="3574800"/>
          </a:xfrm>
        </p:spPr>
        <p:txBody>
          <a:bodyPr vert="horz" lIns="91440" tIns="72000" rIns="91440" bIns="45720" rtlCol="0" anchor="b" anchorCtr="0">
            <a:noAutofit/>
          </a:bodyPr>
          <a:lstStyle>
            <a:lvl1pPr marL="288000" indent="-252000">
              <a:lnSpc>
                <a:spcPct val="105000"/>
              </a:lnSpc>
              <a:buFont typeface="Arial" panose="020B0604020202020204" pitchFamily="34" charset="0"/>
              <a:buChar char="•"/>
              <a:defRPr lang="de-DE" dirty="0" smtClean="0"/>
            </a:lvl1pPr>
            <a:lvl2pPr marL="687600" indent="-230400"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buFont typeface="Arial" panose="020B0604020202020204" pitchFamily="34" charset="0"/>
              <a:buChar char="•"/>
              <a:defRPr lang="de-DE" dirty="0" smtClean="0"/>
            </a:lvl3pPr>
            <a:lvl4pPr marL="1332000" indent="-180000">
              <a:buFont typeface="Arial" panose="020B0604020202020204" pitchFamily="34" charset="0"/>
              <a:buChar char="•"/>
              <a:defRPr lang="de-DE" dirty="0" smtClean="0"/>
            </a:lvl4pPr>
            <a:lvl5pPr marL="1692000" indent="-324000"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2C5061A-FE55-4A3F-B8AF-170908463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2" name="Foliennummernplatzhalter 7">
            <a:extLst>
              <a:ext uri="{FF2B5EF4-FFF2-40B4-BE49-F238E27FC236}">
                <a16:creationId xmlns:a16="http://schemas.microsoft.com/office/drawing/2014/main" id="{72DA0F20-D5B7-4CB9-8C64-C99E2BA8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05313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s-zwischenseite-halbe-breite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A5CBE649-696B-44A3-B480-626C2D344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158BF187-16A4-4D88-A5EE-E26D64F97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72663C2-171A-4108-99FD-DFA93A30CA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99" y="3862800"/>
            <a:ext cx="3804501" cy="1339200"/>
          </a:xfrm>
        </p:spPr>
        <p:txBody>
          <a:bodyPr anchor="b"/>
          <a:lstStyle>
            <a:lvl1pPr algn="l">
              <a:defRPr sz="36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Zwischenseite Überschrift</a:t>
            </a:r>
            <a:endParaRPr lang="de-AT" dirty="0"/>
          </a:p>
        </p:txBody>
      </p:sp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C5E1F6E0-4B73-4117-B4D1-DD73477E8E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40496" y="1627200"/>
            <a:ext cx="4711715" cy="3574800"/>
          </a:xfrm>
        </p:spPr>
        <p:txBody>
          <a:bodyPr vert="horz" lIns="91440" tIns="72000" rIns="91440" bIns="45720" rtlCol="0" anchor="b" anchorCtr="0">
            <a:noAutofit/>
          </a:bodyPr>
          <a:lstStyle>
            <a:lvl1pPr marL="288000" indent="-252000">
              <a:lnSpc>
                <a:spcPct val="105000"/>
              </a:lnSpc>
              <a:buFont typeface="Arial" panose="020B0604020202020204" pitchFamily="34" charset="0"/>
              <a:buChar char="•"/>
              <a:defRPr lang="de-DE" dirty="0" smtClean="0"/>
            </a:lvl1pPr>
            <a:lvl2pPr marL="687600" indent="-230400"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buFont typeface="Arial" panose="020B0604020202020204" pitchFamily="34" charset="0"/>
              <a:buChar char="•"/>
              <a:defRPr lang="de-DE" dirty="0" smtClean="0"/>
            </a:lvl3pPr>
            <a:lvl4pPr marL="1332000" indent="-180000">
              <a:buFont typeface="Arial" panose="020B0604020202020204" pitchFamily="34" charset="0"/>
              <a:buChar char="•"/>
              <a:defRPr lang="de-DE" dirty="0" smtClean="0"/>
            </a:lvl4pPr>
            <a:lvl5pPr marL="1692000" indent="-324000"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051F8AB-292C-40C2-AFB3-3DE0D9C312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39362" y="257290"/>
            <a:ext cx="2296800" cy="8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34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bulletpoints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E65D-6400-4C3E-BF3D-FB0CA35190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Überschrift</a:t>
            </a:r>
            <a:endParaRPr lang="de-AT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FC6C219-1A58-423F-8F97-7CE7159CFCC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00000"/>
            <a:ext cx="10514013" cy="4572000"/>
          </a:xfrm>
        </p:spPr>
        <p:txBody>
          <a:bodyPr vert="horz" lIns="91440" tIns="54000" rIns="91440" bIns="45720" rtlCol="0">
            <a:noAutofit/>
          </a:bodyPr>
          <a:lstStyle>
            <a:lvl1pPr marL="288000" indent="-252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de-DE" sz="2600" dirty="0" smtClean="0"/>
            </a:lvl1pPr>
            <a:lvl2pPr marL="687600" indent="-2304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3pPr>
            <a:lvl4pPr marL="127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4pPr>
            <a:lvl5pPr marL="154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Ebene 1</a:t>
            </a:r>
          </a:p>
          <a:p>
            <a:pPr lvl="1"/>
            <a:r>
              <a:rPr lang="de-DE" dirty="0"/>
              <a:t>Ebene 2</a:t>
            </a:r>
          </a:p>
          <a:p>
            <a:pPr lvl="2"/>
            <a:r>
              <a:rPr lang="de-DE" dirty="0"/>
              <a:t>Ebene 3</a:t>
            </a:r>
          </a:p>
          <a:p>
            <a:pPr lvl="3"/>
            <a:r>
              <a:rPr lang="de-DE" dirty="0"/>
              <a:t>Ebene 4</a:t>
            </a:r>
          </a:p>
          <a:p>
            <a:pPr lvl="4"/>
            <a:r>
              <a:rPr lang="de-DE" dirty="0"/>
              <a:t>Ebene 5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9CD724-EAC3-4E3E-953F-71FA525AC5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800" y="1051200"/>
            <a:ext cx="9943200" cy="576000"/>
          </a:xfrm>
        </p:spPr>
        <p:txBody>
          <a:bodyPr tIns="0"/>
          <a:lstStyle>
            <a:lvl1pPr>
              <a:defRPr sz="2800">
                <a:solidFill>
                  <a:schemeClr val="tx2">
                    <a:lumMod val="60000"/>
                    <a:lumOff val="40000"/>
                  </a:schemeClr>
                </a:solidFill>
                <a:latin typeface="Barlow Medium" panose="00000600000000000000" pitchFamily="2" charset="0"/>
              </a:defRPr>
            </a:lvl1pPr>
            <a:lvl2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2pPr>
            <a:lvl3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3pPr>
            <a:lvl4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4pPr>
            <a:lvl5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5pPr>
          </a:lstStyle>
          <a:p>
            <a:pPr lvl="0"/>
            <a:r>
              <a:rPr lang="de-DE" dirty="0"/>
              <a:t>Untertitel</a:t>
            </a:r>
            <a:endParaRPr lang="de-AT" dirty="0"/>
          </a:p>
        </p:txBody>
      </p:sp>
      <p:cxnSp>
        <p:nvCxnSpPr>
          <p:cNvPr id="11" name="Gerade Verbindung 4">
            <a:extLst>
              <a:ext uri="{FF2B5EF4-FFF2-40B4-BE49-F238E27FC236}">
                <a16:creationId xmlns:a16="http://schemas.microsoft.com/office/drawing/2014/main" id="{D2D33568-83D3-4C7E-BCDF-94B5C257B2AB}"/>
              </a:ext>
            </a:extLst>
          </p:cNvPr>
          <p:cNvCxnSpPr/>
          <p:nvPr userDrawn="1"/>
        </p:nvCxnSpPr>
        <p:spPr>
          <a:xfrm>
            <a:off x="0" y="1512000"/>
            <a:ext cx="14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38F7EE39-34C4-4EBE-A957-4234B614F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06F0AC0B-3D83-4D5D-B180-0203AE42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51A1FB83-6F47-4FFD-ABED-5C26BEB7C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8520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zweizeiligeÜberschrift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E65D-6400-4C3E-BF3D-FB0CA35190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61817"/>
            <a:ext cx="10008000" cy="1152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Überschrift</a:t>
            </a:r>
            <a:endParaRPr lang="de-AT" dirty="0"/>
          </a:p>
        </p:txBody>
      </p:sp>
      <p:cxnSp>
        <p:nvCxnSpPr>
          <p:cNvPr id="8" name="Gerade Verbindung 4">
            <a:extLst>
              <a:ext uri="{FF2B5EF4-FFF2-40B4-BE49-F238E27FC236}">
                <a16:creationId xmlns:a16="http://schemas.microsoft.com/office/drawing/2014/main" id="{2E2F7107-765D-4D5B-9F66-F8637BDD8966}"/>
              </a:ext>
            </a:extLst>
          </p:cNvPr>
          <p:cNvCxnSpPr/>
          <p:nvPr userDrawn="1"/>
        </p:nvCxnSpPr>
        <p:spPr>
          <a:xfrm>
            <a:off x="0" y="1512000"/>
            <a:ext cx="14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nhaltsplatzhalter 9">
            <a:extLst>
              <a:ext uri="{FF2B5EF4-FFF2-40B4-BE49-F238E27FC236}">
                <a16:creationId xmlns:a16="http://schemas.microsoft.com/office/drawing/2014/main" id="{F978922E-5D0C-468F-ABBC-3E64F5C127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00000"/>
            <a:ext cx="10514013" cy="4572000"/>
          </a:xfrm>
        </p:spPr>
        <p:txBody>
          <a:bodyPr vert="horz" lIns="91440" tIns="54000" rIns="91440" bIns="45720" rtlCol="0">
            <a:noAutofit/>
          </a:bodyPr>
          <a:lstStyle>
            <a:lvl1pPr marL="288000" indent="-252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de-DE" sz="2600" dirty="0" smtClean="0"/>
            </a:lvl1pPr>
            <a:lvl2pPr marL="687600" indent="-2304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3pPr>
            <a:lvl4pPr marL="127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4pPr>
            <a:lvl5pPr marL="154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Ebene 1</a:t>
            </a:r>
          </a:p>
          <a:p>
            <a:pPr lvl="1"/>
            <a:r>
              <a:rPr lang="de-DE" dirty="0"/>
              <a:t>Ebene 2</a:t>
            </a:r>
          </a:p>
          <a:p>
            <a:pPr lvl="2"/>
            <a:r>
              <a:rPr lang="de-DE" dirty="0"/>
              <a:t>Ebene 3</a:t>
            </a:r>
          </a:p>
          <a:p>
            <a:pPr lvl="3"/>
            <a:r>
              <a:rPr lang="de-DE" dirty="0"/>
              <a:t>Ebene 4</a:t>
            </a:r>
          </a:p>
          <a:p>
            <a:pPr lvl="4"/>
            <a:r>
              <a:rPr lang="de-DE" dirty="0"/>
              <a:t>Ebene 5</a:t>
            </a:r>
            <a:endParaRPr lang="de-AT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0DDEB1D9-8592-459C-AB66-D178CDA5B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34836195-9A2F-4A42-B92C-83B5954C0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60355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nummerierung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E65D-6400-4C3E-BF3D-FB0CA35190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Überschrift</a:t>
            </a:r>
            <a:endParaRPr lang="de-AT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FC6C219-1A58-423F-8F97-7CE7159CFCC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00000"/>
            <a:ext cx="10514013" cy="4572000"/>
          </a:xfrm>
        </p:spPr>
        <p:txBody>
          <a:bodyPr vert="horz" lIns="91440" tIns="54000" rIns="91440" bIns="45720" rtlCol="0">
            <a:noAutofit/>
          </a:bodyPr>
          <a:lstStyle>
            <a:lvl1pPr marL="288000" indent="-252000">
              <a:lnSpc>
                <a:spcPct val="100000"/>
              </a:lnSpc>
              <a:spcBef>
                <a:spcPts val="1000"/>
              </a:spcBef>
              <a:buSzPct val="80000"/>
              <a:buFont typeface="+mj-lt"/>
              <a:buAutoNum type="arabicPeriod"/>
              <a:defRPr lang="de-DE" sz="2600" dirty="0" smtClean="0"/>
            </a:lvl1pPr>
            <a:lvl2pPr marL="648000" indent="-252000">
              <a:lnSpc>
                <a:spcPct val="100000"/>
              </a:lnSpc>
              <a:buSzPct val="80000"/>
              <a:buFont typeface="+mj-lt"/>
              <a:buAutoNum type="arabicPeriod"/>
              <a:defRPr lang="de-DE" dirty="0" smtClean="0"/>
            </a:lvl2pPr>
            <a:lvl3pPr marL="1008000" indent="-252000">
              <a:lnSpc>
                <a:spcPct val="100000"/>
              </a:lnSpc>
              <a:buSzPct val="80000"/>
              <a:buFont typeface="+mj-lt"/>
              <a:buAutoNum type="arabicPeriod"/>
              <a:defRPr lang="de-DE" dirty="0" smtClean="0"/>
            </a:lvl3pPr>
            <a:lvl4pPr marL="1296000" indent="-216000">
              <a:lnSpc>
                <a:spcPct val="100000"/>
              </a:lnSpc>
              <a:buSzPct val="80000"/>
              <a:buFont typeface="+mj-lt"/>
              <a:buAutoNum type="arabicPeriod"/>
              <a:defRPr lang="de-DE" dirty="0" smtClean="0"/>
            </a:lvl4pPr>
            <a:lvl5pPr marL="1620000" indent="-252000">
              <a:lnSpc>
                <a:spcPct val="100000"/>
              </a:lnSpc>
              <a:buSzPct val="80000"/>
              <a:buFont typeface="+mj-lt"/>
              <a:buAutoNum type="arabicPeriod"/>
              <a:defRPr lang="de-AT" dirty="0"/>
            </a:lvl5pPr>
          </a:lstStyle>
          <a:p>
            <a:pPr lvl="0"/>
            <a:r>
              <a:rPr lang="de-DE" dirty="0"/>
              <a:t>Ebene 1</a:t>
            </a:r>
          </a:p>
          <a:p>
            <a:pPr lvl="1"/>
            <a:r>
              <a:rPr lang="de-DE" dirty="0"/>
              <a:t>Ebene 2</a:t>
            </a:r>
          </a:p>
          <a:p>
            <a:pPr lvl="2"/>
            <a:r>
              <a:rPr lang="de-DE" dirty="0"/>
              <a:t>Ebene 3</a:t>
            </a:r>
          </a:p>
          <a:p>
            <a:pPr lvl="3"/>
            <a:r>
              <a:rPr lang="de-DE" dirty="0"/>
              <a:t>Ebene 4</a:t>
            </a:r>
          </a:p>
          <a:p>
            <a:pPr lvl="4"/>
            <a:r>
              <a:rPr lang="de-DE" dirty="0"/>
              <a:t>Ebene 5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9CD724-EAC3-4E3E-953F-71FA525AC5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800" y="1051200"/>
            <a:ext cx="9941720" cy="576000"/>
          </a:xfrm>
        </p:spPr>
        <p:txBody>
          <a:bodyPr tIns="0"/>
          <a:lstStyle>
            <a:lvl1pPr>
              <a:defRPr sz="2800">
                <a:solidFill>
                  <a:schemeClr val="tx2">
                    <a:lumMod val="60000"/>
                    <a:lumOff val="40000"/>
                  </a:schemeClr>
                </a:solidFill>
                <a:latin typeface="Barlow Medium" panose="00000600000000000000" pitchFamily="2" charset="0"/>
              </a:defRPr>
            </a:lvl1pPr>
            <a:lvl2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2pPr>
            <a:lvl3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3pPr>
            <a:lvl4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4pPr>
            <a:lvl5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5pPr>
          </a:lstStyle>
          <a:p>
            <a:pPr lvl="0"/>
            <a:r>
              <a:rPr lang="de-DE" dirty="0"/>
              <a:t>Untertitel</a:t>
            </a:r>
            <a:endParaRPr lang="de-AT" dirty="0"/>
          </a:p>
        </p:txBody>
      </p:sp>
      <p:cxnSp>
        <p:nvCxnSpPr>
          <p:cNvPr id="8" name="Gerade Verbindung 4">
            <a:extLst>
              <a:ext uri="{FF2B5EF4-FFF2-40B4-BE49-F238E27FC236}">
                <a16:creationId xmlns:a16="http://schemas.microsoft.com/office/drawing/2014/main" id="{64ED0BA5-61B4-44BE-85FA-037A744316AE}"/>
              </a:ext>
            </a:extLst>
          </p:cNvPr>
          <p:cNvCxnSpPr/>
          <p:nvPr userDrawn="1"/>
        </p:nvCxnSpPr>
        <p:spPr>
          <a:xfrm>
            <a:off x="0" y="1512000"/>
            <a:ext cx="14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9CD131CD-C4C3-4DF2-8946-FA1FE16A9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EC03ED81-9EA3-4C08-A997-033D41B3E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2" name="Foliennummernplatzhalter 7">
            <a:extLst>
              <a:ext uri="{FF2B5EF4-FFF2-40B4-BE49-F238E27FC236}">
                <a16:creationId xmlns:a16="http://schemas.microsoft.com/office/drawing/2014/main" id="{DCE6846A-F1FD-49FD-ACF0-F0F7F586F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44637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2inhalte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E65D-6400-4C3E-BF3D-FB0CA35190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  <a:endParaRPr lang="de-AT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FC6C219-1A58-423F-8F97-7CE7159CFCC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00000"/>
            <a:ext cx="5057943" cy="4572000"/>
          </a:xfrm>
        </p:spPr>
        <p:txBody>
          <a:bodyPr vert="horz" lIns="91440" tIns="54000" rIns="91440" bIns="45720" rtlCol="0">
            <a:noAutofit/>
          </a:bodyPr>
          <a:lstStyle>
            <a:lvl1pPr marL="288000" indent="-252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de-DE" sz="2600" dirty="0" smtClean="0"/>
            </a:lvl1pPr>
            <a:lvl2pPr marL="687600" indent="-2304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3pPr>
            <a:lvl4pPr marL="1332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4pPr>
            <a:lvl5pPr marL="1692000" indent="-324000">
              <a:lnSpc>
                <a:spcPct val="100000"/>
              </a:lnSpc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9CD724-EAC3-4E3E-953F-71FA525AC5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800" y="1051200"/>
            <a:ext cx="9943200" cy="576000"/>
          </a:xfrm>
        </p:spPr>
        <p:txBody>
          <a:bodyPr tIns="0"/>
          <a:lstStyle>
            <a:lvl1pPr>
              <a:defRPr sz="2800">
                <a:solidFill>
                  <a:schemeClr val="tx2">
                    <a:lumMod val="60000"/>
                    <a:lumOff val="40000"/>
                  </a:schemeClr>
                </a:solidFill>
                <a:latin typeface="Barlow Medium" panose="00000600000000000000" pitchFamily="2" charset="0"/>
              </a:defRPr>
            </a:lvl1pPr>
            <a:lvl2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2pPr>
            <a:lvl3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3pPr>
            <a:lvl4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4pPr>
            <a:lvl5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5pPr>
          </a:lstStyle>
          <a:p>
            <a:pPr lvl="0"/>
            <a:r>
              <a:rPr lang="de-DE" dirty="0"/>
              <a:t>Untertitel</a:t>
            </a:r>
            <a:endParaRPr lang="de-AT" dirty="0"/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B554FB95-7C83-411A-BE64-4B8A0A05E47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94268" y="1800000"/>
            <a:ext cx="5057944" cy="4572000"/>
          </a:xfrm>
        </p:spPr>
        <p:txBody>
          <a:bodyPr vert="horz" lIns="91440" tIns="54000" rIns="91440" bIns="45720" rtlCol="0">
            <a:noAutofit/>
          </a:bodyPr>
          <a:lstStyle>
            <a:lvl1pPr marL="288000" indent="-252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de-DE" sz="2600" dirty="0" smtClean="0"/>
            </a:lvl1pPr>
            <a:lvl2pPr marL="687600" indent="-2304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3pPr>
            <a:lvl4pPr marL="1332000" indent="-180000">
              <a:lnSpc>
                <a:spcPct val="100000"/>
              </a:lnSpc>
              <a:buFont typeface="Arial" panose="020B0604020202020204" pitchFamily="34" charset="0"/>
              <a:buChar char="•"/>
              <a:defRPr lang="de-DE" dirty="0" smtClean="0"/>
            </a:lvl4pPr>
            <a:lvl5pPr marL="1692000" indent="-324000">
              <a:lnSpc>
                <a:spcPct val="100000"/>
              </a:lnSpc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9" name="Gerade Verbindung 4">
            <a:extLst>
              <a:ext uri="{FF2B5EF4-FFF2-40B4-BE49-F238E27FC236}">
                <a16:creationId xmlns:a16="http://schemas.microsoft.com/office/drawing/2014/main" id="{50B65AD9-EC8B-4E54-896E-5497583E80E3}"/>
              </a:ext>
            </a:extLst>
          </p:cNvPr>
          <p:cNvCxnSpPr/>
          <p:nvPr userDrawn="1"/>
        </p:nvCxnSpPr>
        <p:spPr>
          <a:xfrm>
            <a:off x="0" y="1512000"/>
            <a:ext cx="14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CB80E8F2-E37B-4832-94E7-0FF8EFBE7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F6CBD693-565C-4EAE-A4B3-B0E6C1884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68F90C4A-23EE-491D-A0F4-52F154C42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58323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leer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F150819D-ECD3-40EF-B387-39866A661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0AF81637-CAC3-4F0C-B6D4-1FF04999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666FCB-F6BF-4A22-955A-958E11605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2427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abschlußseite-schwarz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F9C08D4-F659-4CAC-9D7C-C82F43134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7" name="Oval 9">
            <a:extLst>
              <a:ext uri="{FF2B5EF4-FFF2-40B4-BE49-F238E27FC236}">
                <a16:creationId xmlns:a16="http://schemas.microsoft.com/office/drawing/2014/main" id="{D43797BF-3B30-411E-A50B-F2790F409AB2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CDF8803E-E58B-42F2-8F81-78AE3C404C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6400" y="3990975"/>
            <a:ext cx="4428000" cy="28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latin typeface="Barlow SemiBold" panose="00000700000000000000" pitchFamily="2" charset="0"/>
              </a:defRPr>
            </a:lvl1pPr>
          </a:lstStyle>
          <a:p>
            <a:pPr lvl="0"/>
            <a:r>
              <a:rPr lang="de-DE" dirty="0"/>
              <a:t>Vorname Nachname</a:t>
            </a:r>
            <a:endParaRPr lang="de-AT" dirty="0"/>
          </a:p>
        </p:txBody>
      </p:sp>
      <p:sp>
        <p:nvSpPr>
          <p:cNvPr id="10" name="Textplatzhalter 21">
            <a:extLst>
              <a:ext uri="{FF2B5EF4-FFF2-40B4-BE49-F238E27FC236}">
                <a16:creationId xmlns:a16="http://schemas.microsoft.com/office/drawing/2014/main" id="{98E6A9CB-4A59-4996-99E7-0092B4588B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6400" y="4290848"/>
            <a:ext cx="4428000" cy="28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Bezeichnung</a:t>
            </a:r>
            <a:endParaRPr lang="de-AT" dirty="0"/>
          </a:p>
        </p:txBody>
      </p:sp>
      <p:sp>
        <p:nvSpPr>
          <p:cNvPr id="11" name="Textplatzhalter 21">
            <a:extLst>
              <a:ext uri="{FF2B5EF4-FFF2-40B4-BE49-F238E27FC236}">
                <a16:creationId xmlns:a16="http://schemas.microsoft.com/office/drawing/2014/main" id="{B12EDE05-0C2E-4B0E-B4C7-F6E220FF02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24831" y="4594292"/>
            <a:ext cx="4428000" cy="28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Telefonnummer +43 </a:t>
            </a:r>
            <a:r>
              <a:rPr lang="de-DE" dirty="0" err="1"/>
              <a:t>6xxxx</a:t>
            </a:r>
            <a:r>
              <a:rPr lang="de-DE" dirty="0"/>
              <a:t> xx xx xxx</a:t>
            </a:r>
            <a:endParaRPr lang="de-AT" dirty="0"/>
          </a:p>
        </p:txBody>
      </p:sp>
      <p:sp>
        <p:nvSpPr>
          <p:cNvPr id="12" name="Textplatzhalter 21">
            <a:extLst>
              <a:ext uri="{FF2B5EF4-FFF2-40B4-BE49-F238E27FC236}">
                <a16:creationId xmlns:a16="http://schemas.microsoft.com/office/drawing/2014/main" id="{06FF582F-8BA7-42EC-BFC2-88534B5712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24831" y="4892882"/>
            <a:ext cx="4428000" cy="28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name@it-ps.at</a:t>
            </a:r>
            <a:endParaRPr lang="de-AT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A9CC2A2-AE31-451A-8BFA-EBE8AD1207B6}"/>
              </a:ext>
            </a:extLst>
          </p:cNvPr>
          <p:cNvSpPr txBox="1">
            <a:spLocks/>
          </p:cNvSpPr>
          <p:nvPr userDrawn="1"/>
        </p:nvSpPr>
        <p:spPr>
          <a:xfrm>
            <a:off x="6923764" y="5316717"/>
            <a:ext cx="4428000" cy="8855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914400" rtl="0" eaLnBrk="1" latinLnBrk="0" hangingPunct="1">
              <a:lnSpc>
                <a:spcPct val="105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de-DE" sz="1600" b="1" dirty="0">
                <a:solidFill>
                  <a:schemeClr val="bg1"/>
                </a:solidFill>
                <a:latin typeface="Barlow SemiBold" pitchFamily="2" charset="77"/>
              </a:rPr>
              <a:t>IT-</a:t>
            </a:r>
            <a:r>
              <a:rPr lang="de-DE" sz="1600" b="1" dirty="0">
                <a:solidFill>
                  <a:schemeClr val="accent1"/>
                </a:solidFill>
                <a:latin typeface="Barlow SemiBold" pitchFamily="2" charset="77"/>
              </a:rPr>
              <a:t>Power</a:t>
            </a:r>
            <a:r>
              <a:rPr lang="de-DE" sz="1600" b="1" dirty="0">
                <a:latin typeface="Barlow SemiBold" pitchFamily="2" charset="77"/>
              </a:rPr>
              <a:t> </a:t>
            </a:r>
            <a:r>
              <a:rPr lang="de-DE" sz="1600" b="1" dirty="0">
                <a:solidFill>
                  <a:schemeClr val="bg1"/>
                </a:solidFill>
                <a:latin typeface="Barlow SemiBold" pitchFamily="2" charset="77"/>
              </a:rPr>
              <a:t>Services GmbH </a:t>
            </a:r>
            <a:br>
              <a:rPr lang="de-DE" sz="1600" b="1" dirty="0">
                <a:solidFill>
                  <a:schemeClr val="bg1"/>
                </a:solidFill>
                <a:latin typeface="Barlow SemiBold" pitchFamily="2" charset="77"/>
              </a:rPr>
            </a:br>
            <a:r>
              <a:rPr lang="de-DE" sz="1600" dirty="0">
                <a:solidFill>
                  <a:schemeClr val="bg1"/>
                </a:solidFill>
              </a:rPr>
              <a:t>Anton Afritschgasse 23 . 2512 Tribuswinkel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F3C2440-2618-4624-B101-2FD6BDCD9916}"/>
              </a:ext>
            </a:extLst>
          </p:cNvPr>
          <p:cNvSpPr txBox="1"/>
          <p:nvPr userDrawn="1"/>
        </p:nvSpPr>
        <p:spPr>
          <a:xfrm>
            <a:off x="2292351" y="4546800"/>
            <a:ext cx="3803650" cy="63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  <a:buSzPct val="115000"/>
            </a:pPr>
            <a:r>
              <a:rPr lang="de-DE" sz="3600" dirty="0">
                <a:solidFill>
                  <a:schemeClr val="accent1"/>
                </a:solidFill>
                <a:latin typeface="+mj-lt"/>
              </a:rPr>
              <a:t>www.it-ps.at</a:t>
            </a:r>
            <a:endParaRPr lang="de-AT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637F024E-3F41-48F5-92A0-EC3833733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B4782BD4-532A-4E20-9058-D2F223C2B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56319F8A-A511-4B11-8C01-B05FDA6AC1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11744" y="1974844"/>
            <a:ext cx="8640020" cy="1044575"/>
          </a:xfrm>
        </p:spPr>
        <p:txBody>
          <a:bodyPr anchor="b" anchorCtr="0"/>
          <a:lstStyle>
            <a:lvl1pPr>
              <a:defRPr/>
            </a:lvl1pPr>
          </a:lstStyle>
          <a:p>
            <a:pPr lvl="0"/>
            <a:r>
              <a:rPr lang="de-DE" dirty="0" err="1"/>
              <a:t>Abschlußsatz</a:t>
            </a:r>
            <a:r>
              <a:rPr lang="de-DE" dirty="0"/>
              <a:t> (knackige Zusammenfassung der Botschaft)</a:t>
            </a:r>
          </a:p>
        </p:txBody>
      </p:sp>
    </p:spTree>
    <p:extLst>
      <p:ext uri="{BB962C8B-B14F-4D97-AF65-F5344CB8AC3E}">
        <p14:creationId xmlns:p14="http://schemas.microsoft.com/office/powerpoint/2010/main" val="305350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zwischenseite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0799" y="3862800"/>
            <a:ext cx="8641414" cy="1339200"/>
          </a:xfrm>
        </p:spPr>
        <p:txBody>
          <a:bodyPr anchor="b"/>
          <a:lstStyle>
            <a:lvl1pPr algn="l">
              <a:defRPr sz="36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Zwischenseite Überschrift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9CBA26-0C5D-47DF-8C70-A33311794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10799" y="5221050"/>
            <a:ext cx="8641414" cy="576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Barlow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Zwischenseite Untertitel</a:t>
            </a:r>
            <a:endParaRPr lang="de-AT" dirty="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1B8B7E7D-90AD-4E52-B09E-EFCB69036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3A9A8667-4103-4BCD-AB93-2C63B69DF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1" name="Foliennummernplatzhalter 7">
            <a:extLst>
              <a:ext uri="{FF2B5EF4-FFF2-40B4-BE49-F238E27FC236}">
                <a16:creationId xmlns:a16="http://schemas.microsoft.com/office/drawing/2014/main" id="{0386AD00-916E-4FD9-9CFB-F929D4C36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825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s-zwischenseite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10799" y="3862800"/>
            <a:ext cx="8641414" cy="1339200"/>
          </a:xfrm>
        </p:spPr>
        <p:txBody>
          <a:bodyPr anchor="b"/>
          <a:lstStyle>
            <a:lvl1pPr algn="l">
              <a:defRPr sz="36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Zwischenseite Überschrift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65B173AA-2864-4F82-B942-7ABDDCC59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344A3A06-6A92-464D-A105-6BCABF870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DBDA8F29-57A3-4D2E-AAD4-180E7294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B5AD92-ACEC-4A47-B16E-5AD71B5DF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538539" y="260350"/>
            <a:ext cx="2298197" cy="836190"/>
          </a:xfrm>
          <a:prstGeom prst="rect">
            <a:avLst/>
          </a:prstGeom>
        </p:spPr>
      </p:pic>
      <p:sp>
        <p:nvSpPr>
          <p:cNvPr id="15" name="Untertitel 2">
            <a:extLst>
              <a:ext uri="{FF2B5EF4-FFF2-40B4-BE49-F238E27FC236}">
                <a16:creationId xmlns:a16="http://schemas.microsoft.com/office/drawing/2014/main" id="{3E5B578A-5325-47AC-A69F-D9903A5A92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10799" y="5221050"/>
            <a:ext cx="8641414" cy="576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Barlow 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Zwischenseite Untertitel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158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zwischenseite-halbe-breite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8D408D-DE3D-4651-84AE-084C5BD3A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99" y="3862800"/>
            <a:ext cx="3804501" cy="1339200"/>
          </a:xfrm>
        </p:spPr>
        <p:txBody>
          <a:bodyPr anchor="b"/>
          <a:lstStyle>
            <a:lvl1pPr algn="l">
              <a:defRPr sz="36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Zwischenseite Überschrift</a:t>
            </a:r>
            <a:endParaRPr lang="de-AT" dirty="0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9" name="Inhaltsplatzhalter 9">
            <a:extLst>
              <a:ext uri="{FF2B5EF4-FFF2-40B4-BE49-F238E27FC236}">
                <a16:creationId xmlns:a16="http://schemas.microsoft.com/office/drawing/2014/main" id="{204ED20B-3472-4A79-9EF0-128D461357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40496" y="1627200"/>
            <a:ext cx="4711715" cy="3574800"/>
          </a:xfrm>
        </p:spPr>
        <p:txBody>
          <a:bodyPr vert="horz" lIns="91440" tIns="72000" rIns="91440" bIns="45720" rtlCol="0" anchor="b" anchorCtr="0">
            <a:noAutofit/>
          </a:bodyPr>
          <a:lstStyle>
            <a:lvl1pPr marL="288000" indent="-252000">
              <a:lnSpc>
                <a:spcPct val="105000"/>
              </a:lnSpc>
              <a:buFont typeface="Arial" panose="020B0604020202020204" pitchFamily="34" charset="0"/>
              <a:buChar char="•"/>
              <a:defRPr lang="de-DE" dirty="0" smtClean="0"/>
            </a:lvl1pPr>
            <a:lvl2pPr marL="687600" indent="-230400"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buFont typeface="Arial" panose="020B0604020202020204" pitchFamily="34" charset="0"/>
              <a:buChar char="•"/>
              <a:defRPr lang="de-DE" dirty="0" smtClean="0"/>
            </a:lvl3pPr>
            <a:lvl4pPr marL="1332000" indent="-180000">
              <a:buFont typeface="Arial" panose="020B0604020202020204" pitchFamily="34" charset="0"/>
              <a:buChar char="•"/>
              <a:defRPr lang="de-DE" dirty="0" smtClean="0"/>
            </a:lvl4pPr>
            <a:lvl5pPr marL="1692000" indent="-324000"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2C5061A-FE55-4A3F-B8AF-170908463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5F113837-091B-45BC-872D-33D02AF94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2" name="Foliennummernplatzhalter 7">
            <a:extLst>
              <a:ext uri="{FF2B5EF4-FFF2-40B4-BE49-F238E27FC236}">
                <a16:creationId xmlns:a16="http://schemas.microsoft.com/office/drawing/2014/main" id="{72DA0F20-D5B7-4CB9-8C64-C99E2BA8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89278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s-zwischenseite-halbe-breite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A59F078-B7E5-4EDF-B854-1C4384B28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174194" y="2382568"/>
            <a:ext cx="3885938" cy="3521631"/>
          </a:xfrm>
          <a:prstGeom prst="rect">
            <a:avLst/>
          </a:prstGeom>
          <a:noFill/>
        </p:spPr>
      </p:pic>
      <p:sp>
        <p:nvSpPr>
          <p:cNvPr id="8" name="Oval 9">
            <a:extLst>
              <a:ext uri="{FF2B5EF4-FFF2-40B4-BE49-F238E27FC236}">
                <a16:creationId xmlns:a16="http://schemas.microsoft.com/office/drawing/2014/main" id="{9003BCDD-A898-4C06-BDF4-06D058E4B2C6}"/>
              </a:ext>
            </a:extLst>
          </p:cNvPr>
          <p:cNvSpPr/>
          <p:nvPr userDrawn="1"/>
        </p:nvSpPr>
        <p:spPr>
          <a:xfrm>
            <a:off x="1933575" y="4727498"/>
            <a:ext cx="358775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Barlow Regular" pitchFamily="2" charset="77"/>
            </a:endParaRPr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A5CBE649-696B-44A3-B480-626C2D344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4DD6B4C6-6B4F-4B51-A8CC-E2FCCA85E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158BF187-16A4-4D88-A5EE-E26D64F97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72663C2-171A-4108-99FD-DFA93A30CA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99" y="3862800"/>
            <a:ext cx="3804501" cy="1339200"/>
          </a:xfrm>
        </p:spPr>
        <p:txBody>
          <a:bodyPr anchor="b"/>
          <a:lstStyle>
            <a:lvl1pPr algn="l">
              <a:defRPr sz="3600"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Zwischenseite Überschrift</a:t>
            </a:r>
            <a:endParaRPr lang="de-AT" dirty="0"/>
          </a:p>
        </p:txBody>
      </p:sp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C5E1F6E0-4B73-4117-B4D1-DD73477E8E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40496" y="1627200"/>
            <a:ext cx="4711715" cy="3574800"/>
          </a:xfrm>
        </p:spPr>
        <p:txBody>
          <a:bodyPr vert="horz" lIns="91440" tIns="72000" rIns="91440" bIns="45720" rtlCol="0" anchor="b" anchorCtr="0">
            <a:noAutofit/>
          </a:bodyPr>
          <a:lstStyle>
            <a:lvl1pPr marL="288000" indent="-252000">
              <a:lnSpc>
                <a:spcPct val="105000"/>
              </a:lnSpc>
              <a:buFont typeface="Arial" panose="020B0604020202020204" pitchFamily="34" charset="0"/>
              <a:buChar char="•"/>
              <a:defRPr lang="de-DE" dirty="0" smtClean="0"/>
            </a:lvl1pPr>
            <a:lvl2pPr marL="687600" indent="-230400"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buFont typeface="Arial" panose="020B0604020202020204" pitchFamily="34" charset="0"/>
              <a:buChar char="•"/>
              <a:defRPr lang="de-DE" dirty="0" smtClean="0"/>
            </a:lvl3pPr>
            <a:lvl4pPr marL="1332000" indent="-180000">
              <a:buFont typeface="Arial" panose="020B0604020202020204" pitchFamily="34" charset="0"/>
              <a:buChar char="•"/>
              <a:defRPr lang="de-DE" dirty="0" smtClean="0"/>
            </a:lvl4pPr>
            <a:lvl5pPr marL="1692000" indent="-324000"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D821DE7-6C0A-4AFB-BA90-3275E80E0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538539" y="260350"/>
            <a:ext cx="2298197" cy="8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8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bulletpoints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E65D-6400-4C3E-BF3D-FB0CA35190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Überschrift</a:t>
            </a:r>
            <a:endParaRPr lang="de-AT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FC6C219-1A58-423F-8F97-7CE7159CFCC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00000"/>
            <a:ext cx="10514013" cy="4572000"/>
          </a:xfrm>
        </p:spPr>
        <p:txBody>
          <a:bodyPr vert="horz" lIns="91440" tIns="36000" rIns="91440" bIns="45720" rtlCol="0">
            <a:noAutofit/>
          </a:bodyPr>
          <a:lstStyle>
            <a:lvl1pPr marL="288000" indent="-252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de-DE" sz="2600" dirty="0" smtClean="0"/>
            </a:lvl1pPr>
            <a:lvl2pPr marL="687600" indent="-230400"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buFont typeface="Arial" panose="020B0604020202020204" pitchFamily="34" charset="0"/>
              <a:buChar char="•"/>
              <a:defRPr lang="de-DE" dirty="0" smtClean="0"/>
            </a:lvl3pPr>
            <a:lvl4pPr marL="1278000" indent="-180000">
              <a:buFont typeface="Arial" panose="020B0604020202020204" pitchFamily="34" charset="0"/>
              <a:buChar char="•"/>
              <a:defRPr lang="de-DE" dirty="0" smtClean="0"/>
            </a:lvl4pPr>
            <a:lvl5pPr marL="1548000" indent="-180000"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Ebene 1</a:t>
            </a:r>
          </a:p>
          <a:p>
            <a:pPr lvl="1"/>
            <a:r>
              <a:rPr lang="de-DE" dirty="0"/>
              <a:t>Ebene 2</a:t>
            </a:r>
          </a:p>
          <a:p>
            <a:pPr lvl="2"/>
            <a:r>
              <a:rPr lang="de-DE" dirty="0"/>
              <a:t>Ebene 3</a:t>
            </a:r>
          </a:p>
          <a:p>
            <a:pPr lvl="3"/>
            <a:r>
              <a:rPr lang="de-DE" dirty="0"/>
              <a:t>Ebene 4</a:t>
            </a:r>
          </a:p>
          <a:p>
            <a:pPr lvl="4"/>
            <a:r>
              <a:rPr lang="de-DE" dirty="0"/>
              <a:t>Ebene 5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9CD724-EAC3-4E3E-953F-71FA525AC5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800" y="1051200"/>
            <a:ext cx="9943200" cy="576000"/>
          </a:xfrm>
        </p:spPr>
        <p:txBody>
          <a:bodyPr tIns="0"/>
          <a:lstStyle>
            <a:lvl1pPr>
              <a:defRPr sz="2800">
                <a:solidFill>
                  <a:schemeClr val="tx2"/>
                </a:solidFill>
                <a:latin typeface="Barlow Medium" panose="00000600000000000000" pitchFamily="2" charset="0"/>
              </a:defRPr>
            </a:lvl1pPr>
            <a:lvl2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2pPr>
            <a:lvl3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3pPr>
            <a:lvl4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4pPr>
            <a:lvl5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5pPr>
          </a:lstStyle>
          <a:p>
            <a:pPr lvl="0"/>
            <a:r>
              <a:rPr lang="de-DE" dirty="0"/>
              <a:t>Untertitel</a:t>
            </a:r>
            <a:endParaRPr lang="de-AT" dirty="0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38F7EE39-34C4-4EBE-A957-4234B614F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06F0AC0B-3D83-4D5D-B180-0203AE42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6" name="Foliennummernplatzhalter 7">
            <a:extLst>
              <a:ext uri="{FF2B5EF4-FFF2-40B4-BE49-F238E27FC236}">
                <a16:creationId xmlns:a16="http://schemas.microsoft.com/office/drawing/2014/main" id="{51A1FB83-6F47-4FFD-ABED-5C26BEB7C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488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zweizeiligeÜberschrift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E65D-6400-4C3E-BF3D-FB0CA35190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61817"/>
            <a:ext cx="10008000" cy="1152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Überschrift</a:t>
            </a:r>
            <a:endParaRPr lang="de-AT" dirty="0"/>
          </a:p>
        </p:txBody>
      </p:sp>
      <p:cxnSp>
        <p:nvCxnSpPr>
          <p:cNvPr id="8" name="Gerade Verbindung 4">
            <a:extLst>
              <a:ext uri="{FF2B5EF4-FFF2-40B4-BE49-F238E27FC236}">
                <a16:creationId xmlns:a16="http://schemas.microsoft.com/office/drawing/2014/main" id="{2E2F7107-765D-4D5B-9F66-F8637BDD8966}"/>
              </a:ext>
            </a:extLst>
          </p:cNvPr>
          <p:cNvCxnSpPr/>
          <p:nvPr userDrawn="1"/>
        </p:nvCxnSpPr>
        <p:spPr>
          <a:xfrm>
            <a:off x="0" y="1512000"/>
            <a:ext cx="14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0DDEB1D9-8592-459C-AB66-D178CDA5B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6FEF5409-D3FD-4F97-8870-8F243CE68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3" name="Foliennummernplatzhalter 7">
            <a:extLst>
              <a:ext uri="{FF2B5EF4-FFF2-40B4-BE49-F238E27FC236}">
                <a16:creationId xmlns:a16="http://schemas.microsoft.com/office/drawing/2014/main" id="{34836195-9A2F-4A42-B92C-83B5954C0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CB83E17-C7D4-437B-AF4A-8FAC9628A8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00000"/>
            <a:ext cx="10514013" cy="4572000"/>
          </a:xfrm>
        </p:spPr>
        <p:txBody>
          <a:bodyPr vert="horz" lIns="91440" tIns="36000" rIns="91440" bIns="45720" rtlCol="0">
            <a:noAutofit/>
          </a:bodyPr>
          <a:lstStyle>
            <a:lvl1pPr marL="288000" indent="-252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de-DE" sz="2600" dirty="0" smtClean="0"/>
            </a:lvl1pPr>
            <a:lvl2pPr marL="687600" indent="-230400">
              <a:buFont typeface="Arial" panose="020B0604020202020204" pitchFamily="34" charset="0"/>
              <a:buChar char="•"/>
              <a:defRPr lang="de-DE" dirty="0" smtClean="0"/>
            </a:lvl2pPr>
            <a:lvl3pPr marL="1008000" indent="-180000">
              <a:buFont typeface="Arial" panose="020B0604020202020204" pitchFamily="34" charset="0"/>
              <a:buChar char="•"/>
              <a:defRPr lang="de-DE" dirty="0" smtClean="0"/>
            </a:lvl3pPr>
            <a:lvl4pPr marL="1278000" indent="-180000">
              <a:buFont typeface="Arial" panose="020B0604020202020204" pitchFamily="34" charset="0"/>
              <a:buChar char="•"/>
              <a:defRPr lang="de-DE" dirty="0" smtClean="0"/>
            </a:lvl4pPr>
            <a:lvl5pPr marL="1548000" indent="-180000">
              <a:buFont typeface="Arial" panose="020B0604020202020204" pitchFamily="34" charset="0"/>
              <a:buChar char="•"/>
              <a:defRPr lang="de-AT" dirty="0"/>
            </a:lvl5pPr>
          </a:lstStyle>
          <a:p>
            <a:pPr lvl="0"/>
            <a:r>
              <a:rPr lang="de-DE" dirty="0"/>
              <a:t>Ebene 1</a:t>
            </a:r>
          </a:p>
          <a:p>
            <a:pPr lvl="1"/>
            <a:r>
              <a:rPr lang="de-DE" dirty="0"/>
              <a:t>Ebene 2</a:t>
            </a:r>
          </a:p>
          <a:p>
            <a:pPr lvl="2"/>
            <a:r>
              <a:rPr lang="de-DE" dirty="0"/>
              <a:t>Ebene 3</a:t>
            </a:r>
          </a:p>
          <a:p>
            <a:pPr lvl="3"/>
            <a:r>
              <a:rPr lang="de-DE" dirty="0"/>
              <a:t>Ebene 4</a:t>
            </a:r>
          </a:p>
          <a:p>
            <a:pPr lvl="4"/>
            <a:r>
              <a:rPr lang="de-DE" dirty="0"/>
              <a:t>Ebene 5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300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ps-nummerierung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E65D-6400-4C3E-BF3D-FB0CA35190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Barlow SemiBold" panose="00000700000000000000" pitchFamily="2" charset="0"/>
              </a:defRPr>
            </a:lvl1pPr>
          </a:lstStyle>
          <a:p>
            <a:r>
              <a:rPr lang="de-DE" dirty="0"/>
              <a:t>Überschrift</a:t>
            </a:r>
            <a:endParaRPr lang="de-AT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FC6C219-1A58-423F-8F97-7CE7159CFCC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00000"/>
            <a:ext cx="10514013" cy="4572000"/>
          </a:xfrm>
        </p:spPr>
        <p:txBody>
          <a:bodyPr vert="horz" lIns="91440" tIns="79200" rIns="91440" bIns="45720" rtlCol="0">
            <a:noAutofit/>
          </a:bodyPr>
          <a:lstStyle>
            <a:lvl1pPr marL="288000" indent="-252000">
              <a:lnSpc>
                <a:spcPct val="90000"/>
              </a:lnSpc>
              <a:spcBef>
                <a:spcPts val="1000"/>
              </a:spcBef>
              <a:buSzPct val="80000"/>
              <a:buFont typeface="+mj-lt"/>
              <a:buAutoNum type="arabicPeriod"/>
              <a:defRPr lang="de-DE" sz="2600" dirty="0" smtClean="0"/>
            </a:lvl1pPr>
            <a:lvl2pPr marL="648000" indent="-252000">
              <a:buSzPct val="80000"/>
              <a:buFont typeface="+mj-lt"/>
              <a:buAutoNum type="arabicPeriod"/>
              <a:defRPr lang="de-DE" dirty="0" smtClean="0"/>
            </a:lvl2pPr>
            <a:lvl3pPr marL="1008000" indent="-252000">
              <a:buSzPct val="80000"/>
              <a:buFont typeface="+mj-lt"/>
              <a:buAutoNum type="arabicPeriod"/>
              <a:defRPr lang="de-DE" dirty="0" smtClean="0"/>
            </a:lvl3pPr>
            <a:lvl4pPr marL="1296000" indent="-216000">
              <a:buSzPct val="80000"/>
              <a:buFont typeface="+mj-lt"/>
              <a:buAutoNum type="arabicPeriod"/>
              <a:defRPr lang="de-DE" dirty="0" smtClean="0"/>
            </a:lvl4pPr>
            <a:lvl5pPr marL="1620000" indent="-252000">
              <a:buSzPct val="80000"/>
              <a:buFont typeface="+mj-lt"/>
              <a:buAutoNum type="arabicPeriod"/>
              <a:defRPr lang="de-AT" dirty="0"/>
            </a:lvl5pPr>
          </a:lstStyle>
          <a:p>
            <a:pPr lvl="0"/>
            <a:r>
              <a:rPr lang="de-DE" dirty="0"/>
              <a:t>Ebene 1</a:t>
            </a:r>
          </a:p>
          <a:p>
            <a:pPr lvl="1"/>
            <a:r>
              <a:rPr lang="de-DE" dirty="0"/>
              <a:t>Ebene 2</a:t>
            </a:r>
          </a:p>
          <a:p>
            <a:pPr lvl="2"/>
            <a:r>
              <a:rPr lang="de-DE" dirty="0"/>
              <a:t>Ebene 3</a:t>
            </a:r>
          </a:p>
          <a:p>
            <a:pPr lvl="3"/>
            <a:r>
              <a:rPr lang="de-DE" dirty="0"/>
              <a:t>Ebene 4</a:t>
            </a:r>
          </a:p>
          <a:p>
            <a:pPr lvl="4"/>
            <a:r>
              <a:rPr lang="de-DE" dirty="0"/>
              <a:t>Ebene 5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9CD724-EAC3-4E3E-953F-71FA525AC5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800" y="1051200"/>
            <a:ext cx="9941720" cy="576000"/>
          </a:xfrm>
        </p:spPr>
        <p:txBody>
          <a:bodyPr tIns="0"/>
          <a:lstStyle>
            <a:lvl1pPr>
              <a:defRPr sz="2800">
                <a:solidFill>
                  <a:schemeClr val="tx2"/>
                </a:solidFill>
                <a:latin typeface="Barlow Medium" panose="00000600000000000000" pitchFamily="2" charset="0"/>
              </a:defRPr>
            </a:lvl1pPr>
            <a:lvl2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2pPr>
            <a:lvl3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3pPr>
            <a:lvl4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4pPr>
            <a:lvl5pPr>
              <a:defRPr sz="2800">
                <a:solidFill>
                  <a:schemeClr val="bg2"/>
                </a:solidFill>
                <a:latin typeface="Barlow Medium" panose="00000600000000000000" pitchFamily="2" charset="0"/>
              </a:defRPr>
            </a:lvl5pPr>
          </a:lstStyle>
          <a:p>
            <a:pPr lvl="0"/>
            <a:r>
              <a:rPr lang="de-DE" dirty="0"/>
              <a:t>Untertitel</a:t>
            </a:r>
            <a:endParaRPr lang="de-AT" dirty="0"/>
          </a:p>
        </p:txBody>
      </p:sp>
      <p:cxnSp>
        <p:nvCxnSpPr>
          <p:cNvPr id="8" name="Gerade Verbindung 4">
            <a:extLst>
              <a:ext uri="{FF2B5EF4-FFF2-40B4-BE49-F238E27FC236}">
                <a16:creationId xmlns:a16="http://schemas.microsoft.com/office/drawing/2014/main" id="{64ED0BA5-61B4-44BE-85FA-037A744316AE}"/>
              </a:ext>
            </a:extLst>
          </p:cNvPr>
          <p:cNvCxnSpPr/>
          <p:nvPr userDrawn="1"/>
        </p:nvCxnSpPr>
        <p:spPr>
          <a:xfrm>
            <a:off x="0" y="1512000"/>
            <a:ext cx="14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9CD131CD-C4C3-4DF2-8946-FA1FE16A9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EC03ED81-9EA3-4C08-A997-033D41B3E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2" name="Foliennummernplatzhalter 7">
            <a:extLst>
              <a:ext uri="{FF2B5EF4-FFF2-40B4-BE49-F238E27FC236}">
                <a16:creationId xmlns:a16="http://schemas.microsoft.com/office/drawing/2014/main" id="{DCE6846A-F1FD-49FD-ACF0-F0F7F586F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6759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77E7DC2-49F2-4AC1-851E-3DDAF159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817"/>
            <a:ext cx="9942320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CAEB49-04C0-429E-BB20-938CBCFA1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799" y="1800000"/>
            <a:ext cx="10515001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  <a:p>
            <a:pPr lvl="0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91BEC0-FE25-4F57-9782-6BEACFB6B0AA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867564" y="219687"/>
            <a:ext cx="969520" cy="775616"/>
          </a:xfrm>
          <a:prstGeom prst="rect">
            <a:avLst/>
          </a:prstGeom>
        </p:spPr>
      </p:pic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C8342812-5B7E-47D4-9872-E50FF9A14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xx.xx.2020 / Version: 0.1</a:t>
            </a:r>
            <a:endParaRPr lang="de-AT" dirty="0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DA28C108-70E4-4FDE-A01F-E1FDEF651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91124" y="6492875"/>
            <a:ext cx="7261089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729A4F5D-7296-47B2-9E35-5B0388D20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106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67" r:id="rId4"/>
    <p:sldLayoutId id="2147483672" r:id="rId5"/>
    <p:sldLayoutId id="2147483673" r:id="rId6"/>
    <p:sldLayoutId id="2147483662" r:id="rId7"/>
    <p:sldLayoutId id="2147483671" r:id="rId8"/>
    <p:sldLayoutId id="2147483664" r:id="rId9"/>
    <p:sldLayoutId id="2147483668" r:id="rId10"/>
    <p:sldLayoutId id="2147483669" r:id="rId11"/>
    <p:sldLayoutId id="2147483670" r:id="rId12"/>
    <p:sldLayoutId id="2147483687" r:id="rId13"/>
    <p:sldLayoutId id="2147483688" r:id="rId14"/>
    <p:sldLayoutId id="2147483690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Barlow SemiBold" panose="00000700000000000000" pitchFamily="2" charset="0"/>
          <a:ea typeface="+mj-ea"/>
          <a:cs typeface="+mj-cs"/>
        </a:defRPr>
      </a:lvl1pPr>
    </p:titleStyle>
    <p:bodyStyle>
      <a:lvl1pPr marL="36000" indent="0" algn="l" defTabSz="914400" rtl="0" eaLnBrk="1" latinLnBrk="0" hangingPunct="1">
        <a:lnSpc>
          <a:spcPct val="100000"/>
        </a:lnSpc>
        <a:spcBef>
          <a:spcPts val="800"/>
        </a:spcBef>
        <a:buClr>
          <a:schemeClr val="accent1"/>
        </a:buClr>
        <a:buSzPct val="115000"/>
        <a:buFontTx/>
        <a:buNone/>
        <a:defRPr lang="de-DE" sz="2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54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15000"/>
        <a:buFontTx/>
        <a:buNone/>
        <a:defRPr lang="de-DE" sz="2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28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15000"/>
        <a:buFontTx/>
        <a:buNone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152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15000"/>
        <a:buFontTx/>
        <a:buNone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12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15000"/>
        <a:buFontTx/>
        <a:buNone/>
        <a:defRPr lang="de-AT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29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6879" userDrawn="1">
          <p15:clr>
            <a:srgbClr val="F26B43"/>
          </p15:clr>
        </p15:guide>
        <p15:guide id="5" pos="7151" userDrawn="1">
          <p15:clr>
            <a:srgbClr val="F26B43"/>
          </p15:clr>
        </p15:guide>
        <p15:guide id="6" orient="horz" pos="187" userDrawn="1">
          <p15:clr>
            <a:srgbClr val="F26B43"/>
          </p15:clr>
        </p15:guide>
        <p15:guide id="7" pos="7423" userDrawn="1">
          <p15:clr>
            <a:srgbClr val="F26B43"/>
          </p15:clr>
        </p15:guide>
        <p15:guide id="8" orient="horz" pos="1222" userDrawn="1">
          <p15:clr>
            <a:srgbClr val="F26B43"/>
          </p15:clr>
        </p15:guide>
        <p15:guide id="9" orient="horz" pos="3294" userDrawn="1">
          <p15:clr>
            <a:srgbClr val="F26B43"/>
          </p15:clr>
        </p15:guide>
        <p15:guide id="10" orient="horz" pos="1480" userDrawn="1">
          <p15:clr>
            <a:srgbClr val="F26B43"/>
          </p15:clr>
        </p15:guide>
        <p15:guide id="11" orient="horz" pos="1706" userDrawn="1">
          <p15:clr>
            <a:srgbClr val="F26B43"/>
          </p15:clr>
        </p15:guide>
        <p15:guide id="12" orient="horz" pos="1903" userDrawn="1">
          <p15:clr>
            <a:srgbClr val="F26B43"/>
          </p15:clr>
        </p15:guide>
        <p15:guide id="13" orient="horz" pos="21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DF412F0-EA54-4545-A0ED-C2568CB36D6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68348" y="215555"/>
            <a:ext cx="969520" cy="77561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77E7DC2-49F2-4AC1-851E-3DDAF159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817"/>
            <a:ext cx="9942320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CAEB49-04C0-429E-BB20-938CBCFA1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799" y="1800000"/>
            <a:ext cx="10515001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  <a:p>
            <a:pPr lvl="0"/>
            <a:endParaRPr lang="de-DE" dirty="0"/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C8342812-5B7E-47D4-9872-E50FF9A14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8715" y="6492875"/>
            <a:ext cx="3168000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Erstellungsdatum: 12.11.2020 / Version: 1.0</a:t>
            </a:r>
            <a:endParaRPr lang="de-AT" dirty="0"/>
          </a:p>
        </p:txBody>
      </p:sp>
      <p:sp>
        <p:nvSpPr>
          <p:cNvPr id="10" name="Foliennummernplatzhalter 7">
            <a:extLst>
              <a:ext uri="{FF2B5EF4-FFF2-40B4-BE49-F238E27FC236}">
                <a16:creationId xmlns:a16="http://schemas.microsoft.com/office/drawing/2014/main" id="{729A4F5D-7296-47B2-9E35-5B0388D20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492875"/>
            <a:ext cx="591938" cy="228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fld id="{CE1A1545-99FF-4F67-A05A-3D5B4882048C}" type="slidenum">
              <a:rPr lang="de-AT" smtClean="0"/>
              <a:pPr/>
              <a:t>‹#›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428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3" r:id="rId8"/>
    <p:sldLayoutId id="2147483682" r:id="rId9"/>
    <p:sldLayoutId id="2147483684" r:id="rId10"/>
    <p:sldLayoutId id="2147483685" r:id="rId11"/>
    <p:sldLayoutId id="214748368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Barlow SemiBold" panose="00000700000000000000" pitchFamily="2" charset="0"/>
          <a:ea typeface="+mj-ea"/>
          <a:cs typeface="+mj-cs"/>
        </a:defRPr>
      </a:lvl1pPr>
    </p:titleStyle>
    <p:bodyStyle>
      <a:lvl1pPr marL="36000" indent="0" algn="l" defTabSz="914400" rtl="0" eaLnBrk="1" latinLnBrk="0" hangingPunct="1">
        <a:lnSpc>
          <a:spcPct val="100000"/>
        </a:lnSpc>
        <a:spcBef>
          <a:spcPts val="800"/>
        </a:spcBef>
        <a:buClr>
          <a:schemeClr val="accent1"/>
        </a:buClr>
        <a:buSzPct val="115000"/>
        <a:buFontTx/>
        <a:buNone/>
        <a:defRPr lang="de-DE" sz="2600" kern="120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4554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15000"/>
        <a:buFontTx/>
        <a:buNone/>
        <a:defRPr lang="de-DE" sz="22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828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15000"/>
        <a:buFontTx/>
        <a:buNone/>
        <a:defRPr lang="de-DE" sz="18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152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15000"/>
        <a:buFontTx/>
        <a:buNone/>
        <a:defRPr lang="de-DE" sz="18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512000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15000"/>
        <a:buFontTx/>
        <a:buNone/>
        <a:defRPr lang="de-AT" sz="1800" kern="120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29">
          <p15:clr>
            <a:srgbClr val="F26B43"/>
          </p15:clr>
        </p15:guide>
        <p15:guide id="3" pos="3840">
          <p15:clr>
            <a:srgbClr val="F26B43"/>
          </p15:clr>
        </p15:guide>
        <p15:guide id="4" pos="6879">
          <p15:clr>
            <a:srgbClr val="F26B43"/>
          </p15:clr>
        </p15:guide>
        <p15:guide id="5" pos="7151">
          <p15:clr>
            <a:srgbClr val="F26B43"/>
          </p15:clr>
        </p15:guide>
        <p15:guide id="6" orient="horz" pos="187">
          <p15:clr>
            <a:srgbClr val="F26B43"/>
          </p15:clr>
        </p15:guide>
        <p15:guide id="7" pos="7423">
          <p15:clr>
            <a:srgbClr val="F26B43"/>
          </p15:clr>
        </p15:guide>
        <p15:guide id="8" orient="horz" pos="1230">
          <p15:clr>
            <a:srgbClr val="F26B43"/>
          </p15:clr>
        </p15:guide>
        <p15:guide id="9" orient="horz" pos="32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DD60821-2AE5-A743-8665-44E1D370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7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Ausführungsumgebungen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38200" y="1939925"/>
            <a:ext cx="10514013" cy="3923052"/>
          </a:xfrm>
        </p:spPr>
        <p:txBody>
          <a:bodyPr>
            <a:noAutofit/>
          </a:bodyPr>
          <a:lstStyle/>
          <a:p>
            <a:r>
              <a:rPr lang="en-US" sz="1800" b="1" dirty="0" err="1"/>
              <a:t>QShell</a:t>
            </a:r>
            <a:br>
              <a:rPr lang="en-US" sz="1800" dirty="0"/>
            </a:br>
            <a:r>
              <a:rPr lang="en-US" sz="1800" dirty="0"/>
              <a:t>Auf IBM </a:t>
            </a:r>
            <a:r>
              <a:rPr lang="en-US" sz="1800" dirty="0" err="1"/>
              <a:t>kann</a:t>
            </a:r>
            <a:r>
              <a:rPr lang="en-US" sz="1800" dirty="0"/>
              <a:t> </a:t>
            </a:r>
            <a:r>
              <a:rPr lang="en-US" sz="1800" dirty="0" err="1"/>
              <a:t>ein</a:t>
            </a:r>
            <a:r>
              <a:rPr lang="en-US" sz="1800" dirty="0"/>
              <a:t> Python </a:t>
            </a:r>
            <a:r>
              <a:rPr lang="en-US" sz="1800" dirty="0" err="1"/>
              <a:t>Programm</a:t>
            </a:r>
            <a:r>
              <a:rPr lang="en-US" sz="1800" dirty="0"/>
              <a:t> </a:t>
            </a:r>
            <a:r>
              <a:rPr lang="en-US" sz="1800" dirty="0" err="1"/>
              <a:t>einfach</a:t>
            </a:r>
            <a:r>
              <a:rPr lang="en-US" sz="1800" dirty="0"/>
              <a:t> </a:t>
            </a:r>
            <a:r>
              <a:rPr lang="en-US" sz="1800" dirty="0" err="1"/>
              <a:t>im</a:t>
            </a:r>
            <a:r>
              <a:rPr lang="en-US" sz="1800" dirty="0"/>
              <a:t> </a:t>
            </a:r>
            <a:r>
              <a:rPr lang="en-US" sz="1800" dirty="0" err="1"/>
              <a:t>QShell</a:t>
            </a:r>
            <a:r>
              <a:rPr lang="en-US" sz="1800" dirty="0"/>
              <a:t> </a:t>
            </a:r>
            <a:r>
              <a:rPr lang="en-US" sz="1800" dirty="0" err="1"/>
              <a:t>aufgerufen</a:t>
            </a:r>
            <a:r>
              <a:rPr lang="en-US" sz="1800" dirty="0"/>
              <a:t> warden. Bei Multithreading </a:t>
            </a:r>
            <a:r>
              <a:rPr lang="en-US" sz="1800" dirty="0" err="1"/>
              <a:t>Programmen</a:t>
            </a:r>
            <a:r>
              <a:rPr lang="en-US" sz="1800" dirty="0"/>
              <a:t> muss das in der </a:t>
            </a:r>
            <a:r>
              <a:rPr lang="en-US" sz="1800" dirty="0" err="1"/>
              <a:t>ausführenden</a:t>
            </a:r>
            <a:r>
              <a:rPr lang="en-US" sz="1800" dirty="0"/>
              <a:t> </a:t>
            </a:r>
            <a:r>
              <a:rPr lang="en-US" sz="1800" dirty="0" err="1"/>
              <a:t>Jobdescription</a:t>
            </a:r>
            <a:r>
              <a:rPr lang="en-US" sz="1800" dirty="0"/>
              <a:t> “</a:t>
            </a:r>
            <a:r>
              <a:rPr lang="en-US" sz="1800" dirty="0" err="1"/>
              <a:t>erlaubt</a:t>
            </a:r>
            <a:r>
              <a:rPr lang="en-US" sz="1800" dirty="0"/>
              <a:t>” sein.</a:t>
            </a:r>
          </a:p>
          <a:p>
            <a:r>
              <a:rPr lang="en-US" sz="1800" b="1" dirty="0">
                <a:effectLst/>
              </a:rPr>
              <a:t>PASE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 err="1">
                <a:latin typeface="Calibri" panose="020F0502020204030204" pitchFamily="34" charset="0"/>
              </a:rPr>
              <a:t>Mit</a:t>
            </a:r>
            <a:r>
              <a:rPr lang="en-US" sz="1800" dirty="0">
                <a:latin typeface="Calibri" panose="020F0502020204030204" pitchFamily="34" charset="0"/>
              </a:rPr>
              <a:t> CALL QP2TERM </a:t>
            </a:r>
            <a:r>
              <a:rPr lang="en-US" sz="1800" dirty="0" err="1">
                <a:latin typeface="Calibri" panose="020F0502020204030204" pitchFamily="34" charset="0"/>
              </a:rPr>
              <a:t>wird</a:t>
            </a:r>
            <a:r>
              <a:rPr lang="en-US" sz="1800" dirty="0">
                <a:latin typeface="Calibri" panose="020F0502020204030204" pitchFamily="34" charset="0"/>
              </a:rPr>
              <a:t> die </a:t>
            </a:r>
            <a:r>
              <a:rPr lang="en-US" sz="1800" dirty="0" err="1">
                <a:latin typeface="Calibri" panose="020F0502020204030204" pitchFamily="34" charset="0"/>
              </a:rPr>
              <a:t>interaktive</a:t>
            </a:r>
            <a:r>
              <a:rPr lang="en-US" sz="1800" dirty="0">
                <a:latin typeface="Calibri" panose="020F0502020204030204" pitchFamily="34" charset="0"/>
              </a:rPr>
              <a:t> PASE </a:t>
            </a:r>
            <a:r>
              <a:rPr lang="en-US" sz="1800" dirty="0" err="1">
                <a:latin typeface="Calibri" panose="020F0502020204030204" pitchFamily="34" charset="0"/>
              </a:rPr>
              <a:t>Umgebung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</a:rPr>
              <a:t>gestartet</a:t>
            </a:r>
            <a:r>
              <a:rPr lang="en-US" sz="1800" dirty="0">
                <a:latin typeface="Calibri" panose="020F0502020204030204" pitchFamily="34" charset="0"/>
              </a:rPr>
              <a:t>. </a:t>
            </a:r>
            <a:endParaRPr lang="en-US" sz="1800" dirty="0">
              <a:effectLst/>
            </a:endParaRPr>
          </a:p>
          <a:p>
            <a:r>
              <a:rPr lang="de-AT" sz="1800" b="1" dirty="0" err="1"/>
              <a:t>PuTTY</a:t>
            </a:r>
            <a:br>
              <a:rPr lang="de-AT" sz="1800" dirty="0"/>
            </a:br>
            <a:r>
              <a:rPr lang="de-AT" sz="1800" dirty="0"/>
              <a:t>Terminal Emulator</a:t>
            </a:r>
            <a:r>
              <a:rPr lang="de-DE" sz="1800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CA6795-E84E-ED49-ADF7-D34242608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0216"/>
          <a:stretch/>
        </p:blipFill>
        <p:spPr>
          <a:xfrm>
            <a:off x="0" y="2382568"/>
            <a:ext cx="2711744" cy="3521631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6358BE-C990-431F-891E-896EF9215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61E09-13CB-4103-845C-399BD511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486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Python Beispiele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38200" y="1939925"/>
            <a:ext cx="10514013" cy="3923052"/>
          </a:xfrm>
        </p:spPr>
        <p:txBody>
          <a:bodyPr>
            <a:noAutofit/>
          </a:bodyPr>
          <a:lstStyle/>
          <a:p>
            <a:r>
              <a:rPr lang="en-US" sz="1800" b="1" dirty="0" err="1"/>
              <a:t>Verarbeitung</a:t>
            </a:r>
            <a:r>
              <a:rPr lang="en-US" sz="1800" b="1" dirty="0"/>
              <a:t> </a:t>
            </a:r>
            <a:r>
              <a:rPr lang="en-US" sz="1800" b="1" dirty="0" err="1"/>
              <a:t>eines</a:t>
            </a:r>
            <a:r>
              <a:rPr lang="en-US" sz="1800" b="1" dirty="0"/>
              <a:t> </a:t>
            </a:r>
            <a:r>
              <a:rPr lang="en-US" sz="1800" b="1" dirty="0" err="1"/>
              <a:t>Excelsheets</a:t>
            </a:r>
            <a:endParaRPr lang="en-US" sz="1800" b="1" dirty="0"/>
          </a:p>
          <a:p>
            <a:pPr lvl="1"/>
            <a:r>
              <a:rPr lang="en-US" sz="1400" b="1" dirty="0" err="1"/>
              <a:t>Übertragen</a:t>
            </a:r>
            <a:r>
              <a:rPr lang="en-US" sz="1400" b="1" dirty="0"/>
              <a:t> </a:t>
            </a:r>
            <a:r>
              <a:rPr lang="en-US" sz="1400" b="1" dirty="0" err="1"/>
              <a:t>aller</a:t>
            </a:r>
            <a:r>
              <a:rPr lang="en-US" sz="1400" b="1" dirty="0"/>
              <a:t> </a:t>
            </a:r>
            <a:r>
              <a:rPr lang="en-US" sz="1400" b="1" dirty="0" err="1"/>
              <a:t>Sätze</a:t>
            </a:r>
            <a:r>
              <a:rPr lang="en-US" sz="1400" b="1" dirty="0"/>
              <a:t> </a:t>
            </a:r>
            <a:r>
              <a:rPr lang="en-US" sz="1400" b="1" dirty="0" err="1"/>
              <a:t>eines</a:t>
            </a:r>
            <a:r>
              <a:rPr lang="en-US" sz="1400" b="1" dirty="0"/>
              <a:t> </a:t>
            </a:r>
            <a:r>
              <a:rPr lang="en-US" sz="1400" b="1" dirty="0" err="1"/>
              <a:t>Excelsheets</a:t>
            </a:r>
            <a:r>
              <a:rPr lang="en-US" sz="1400" b="1" dirty="0"/>
              <a:t> in </a:t>
            </a:r>
            <a:r>
              <a:rPr lang="en-US" sz="1400" b="1" dirty="0" err="1"/>
              <a:t>eine</a:t>
            </a:r>
            <a:r>
              <a:rPr lang="en-US" sz="1400" b="1" dirty="0"/>
              <a:t> </a:t>
            </a:r>
            <a:r>
              <a:rPr lang="en-US" sz="1400" b="1" dirty="0" err="1"/>
              <a:t>bestehende</a:t>
            </a:r>
            <a:r>
              <a:rPr lang="en-US" sz="1400" b="1" dirty="0"/>
              <a:t> </a:t>
            </a:r>
            <a:r>
              <a:rPr lang="en-US" sz="1400" b="1" dirty="0" err="1"/>
              <a:t>Datenbanktabelle</a:t>
            </a:r>
            <a:endParaRPr lang="en-US" sz="1400" dirty="0"/>
          </a:p>
          <a:p>
            <a:r>
              <a:rPr lang="en-US" sz="1800" b="1" dirty="0">
                <a:latin typeface="Calibri" panose="020F0502020204030204" pitchFamily="34" charset="0"/>
              </a:rPr>
              <a:t>IBM MQ </a:t>
            </a:r>
            <a:r>
              <a:rPr lang="en-US" sz="1800" b="1" dirty="0" err="1">
                <a:latin typeface="Calibri" panose="020F0502020204030204" pitchFamily="34" charset="0"/>
              </a:rPr>
              <a:t>Kommunikation</a:t>
            </a:r>
            <a:endParaRPr lang="en-US" sz="1800" b="1" dirty="0">
              <a:latin typeface="Calibri" panose="020F0502020204030204" pitchFamily="34" charset="0"/>
            </a:endParaRPr>
          </a:p>
          <a:p>
            <a:pPr lvl="1"/>
            <a:r>
              <a:rPr lang="en-US" sz="1400" b="1" dirty="0" err="1">
                <a:effectLst/>
                <a:latin typeface="Calibri" panose="020F0502020204030204" pitchFamily="34" charset="0"/>
              </a:rPr>
              <a:t>Nachricht</a:t>
            </a:r>
            <a:r>
              <a:rPr lang="en-US" sz="1400" b="1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dirty="0" err="1">
                <a:effectLst/>
                <a:latin typeface="Calibri" panose="020F0502020204030204" pitchFamily="34" charset="0"/>
              </a:rPr>
              <a:t>senden</a:t>
            </a:r>
            <a:endParaRPr lang="en-US" sz="1400" b="1" dirty="0">
              <a:effectLst/>
              <a:latin typeface="Calibri" panose="020F0502020204030204" pitchFamily="34" charset="0"/>
            </a:endParaRPr>
          </a:p>
          <a:p>
            <a:pPr lvl="1"/>
            <a:r>
              <a:rPr lang="en-US" sz="1400" b="1" dirty="0" err="1">
                <a:latin typeface="Calibri" panose="020F0502020204030204" pitchFamily="34" charset="0"/>
              </a:rPr>
              <a:t>Nachricht</a:t>
            </a:r>
            <a:r>
              <a:rPr lang="en-US" sz="1400" b="1" dirty="0">
                <a:latin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</a:rPr>
              <a:t>lesen</a:t>
            </a:r>
            <a:endParaRPr lang="en-US" sz="1400" dirty="0">
              <a:effectLst/>
            </a:endParaRPr>
          </a:p>
          <a:p>
            <a:r>
              <a:rPr lang="de-AT" sz="1800" b="1" dirty="0"/>
              <a:t>Funktionaler HTTP-Server</a:t>
            </a:r>
          </a:p>
          <a:p>
            <a:pPr lvl="1"/>
            <a:r>
              <a:rPr lang="de-AT" sz="1400" b="1" dirty="0"/>
              <a:t>Beliebige Nachricht an den QSYSOPR senden</a:t>
            </a:r>
          </a:p>
          <a:p>
            <a:pPr lvl="1"/>
            <a:r>
              <a:rPr lang="de-AT" sz="1400" b="1" dirty="0"/>
              <a:t>Beliebige Datenbanktabelle lesen</a:t>
            </a:r>
          </a:p>
          <a:p>
            <a:pPr lvl="1"/>
            <a:r>
              <a:rPr lang="de-AT" sz="1400" b="1" dirty="0"/>
              <a:t>Server Beenden</a:t>
            </a:r>
          </a:p>
          <a:p>
            <a:r>
              <a:rPr lang="de-AT" sz="1800" b="1" dirty="0" err="1"/>
              <a:t>TicTacToe</a:t>
            </a:r>
            <a:br>
              <a:rPr lang="de-AT" sz="1800"/>
            </a:br>
            <a:endParaRPr lang="de-AT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CA6795-E84E-ED49-ADF7-D34242608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0216"/>
          <a:stretch/>
        </p:blipFill>
        <p:spPr>
          <a:xfrm>
            <a:off x="0" y="2382568"/>
            <a:ext cx="2711744" cy="3521631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6358BE-C990-431F-891E-896EF9215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61E09-13CB-4103-845C-399BD511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950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6AF7A97-C8C1-FD4A-86C5-779B5D1E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EF258D-7692-144A-B8AD-6E1B3FFAD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210" y="3184988"/>
            <a:ext cx="6174039" cy="734655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 </a:t>
            </a:r>
            <a:br>
              <a:rPr lang="de-AT" dirty="0">
                <a:solidFill>
                  <a:srgbClr val="00B0F0"/>
                </a:solidFill>
              </a:rPr>
            </a:br>
            <a:r>
              <a:rPr lang="de-AT" dirty="0">
                <a:solidFill>
                  <a:srgbClr val="00B0F0"/>
                </a:solidFill>
              </a:rPr>
              <a:t>Dankeschön!</a:t>
            </a:r>
          </a:p>
        </p:txBody>
      </p:sp>
    </p:spTree>
    <p:extLst>
      <p:ext uri="{BB962C8B-B14F-4D97-AF65-F5344CB8AC3E}">
        <p14:creationId xmlns:p14="http://schemas.microsoft.com/office/powerpoint/2010/main" val="15409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6AF7A97-C8C1-FD4A-86C5-779B5D1E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EF258D-7692-144A-B8AD-6E1B3FFAD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138" y="2526161"/>
            <a:ext cx="9061076" cy="2102400"/>
          </a:xfrm>
        </p:spPr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 </a:t>
            </a:r>
            <a:br>
              <a:rPr lang="de-AT" dirty="0">
                <a:solidFill>
                  <a:srgbClr val="00B0F0"/>
                </a:solidFill>
              </a:rPr>
            </a:br>
            <a:r>
              <a:rPr lang="de-AT" dirty="0">
                <a:solidFill>
                  <a:srgbClr val="00B0F0"/>
                </a:solidFill>
              </a:rPr>
              <a:t>Python als sinnvolle RPG-Ergänzung für den SW-Developer</a:t>
            </a:r>
            <a:br>
              <a:rPr lang="de-AT" dirty="0">
                <a:solidFill>
                  <a:srgbClr val="00B0F0"/>
                </a:solidFill>
              </a:rPr>
            </a:b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6321D-1834-45AB-A1E9-DA2701F0A9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31FE1F-C3DC-4E17-B588-2109694CA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871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6AF7A97-C8C1-FD4A-86C5-779B5D1E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6321D-1834-45AB-A1E9-DA2701F0A9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31FE1F-C3DC-4E17-B588-2109694CA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3</a:t>
            </a:fld>
            <a:endParaRPr lang="de-AT" dirty="0"/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4084415C-4B26-4B4D-A66C-6A7A677BC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897" y="1261045"/>
            <a:ext cx="4951082" cy="13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18C9CE-6881-4355-80D7-608D9DB3D31B}"/>
              </a:ext>
            </a:extLst>
          </p:cNvPr>
          <p:cNvSpPr txBox="1"/>
          <p:nvPr/>
        </p:nvSpPr>
        <p:spPr>
          <a:xfrm>
            <a:off x="9698074" y="5780985"/>
            <a:ext cx="165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accent1"/>
              </a:buClr>
              <a:buSzPct val="115000"/>
            </a:pPr>
            <a:r>
              <a:rPr lang="en-US" sz="1200" dirty="0">
                <a:solidFill>
                  <a:schemeClr val="bg1"/>
                </a:solidFill>
              </a:rPr>
              <a:t>Quelle: python.org</a:t>
            </a:r>
            <a:endParaRPr lang="LID4096" sz="1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010208-AFE6-4715-94E5-DD31FC73B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477" y="2739199"/>
            <a:ext cx="3858163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7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Python?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38200" y="1939925"/>
            <a:ext cx="10514013" cy="3923052"/>
          </a:xfrm>
        </p:spPr>
        <p:txBody>
          <a:bodyPr>
            <a:noAutofit/>
          </a:bodyPr>
          <a:lstStyle/>
          <a:p>
            <a:r>
              <a:rPr lang="de-DE" sz="1800" dirty="0"/>
              <a:t>Die Programmiersprache wurde Anfang der 1990er Jahre von Guido van Rossum entwickelt.</a:t>
            </a:r>
          </a:p>
          <a:p>
            <a:r>
              <a:rPr lang="de-DE" sz="1800" dirty="0"/>
              <a:t>Python Code ist oftmals viel kürzer als Code in anderen Programmiersprachen.</a:t>
            </a:r>
          </a:p>
          <a:p>
            <a:r>
              <a:rPr lang="de-DE" sz="1800" dirty="0"/>
              <a:t>Die Codestruktur wird durch Einrückungen erzeugt und ist Bestandteil der Syntax.</a:t>
            </a:r>
          </a:p>
          <a:p>
            <a:r>
              <a:rPr lang="de-DE" sz="1800" dirty="0"/>
              <a:t>Python verfügt über eine sehr überschaubare Anzahl an Schlüsselwörtern und ist deshalb recht einfach zu lernen (aber auch komplex).</a:t>
            </a:r>
          </a:p>
          <a:p>
            <a:r>
              <a:rPr lang="de-DE" sz="1800" dirty="0"/>
              <a:t>Die Verwaltung von Datentypen erfolgt dynamisch und kann zur Laufzeit überprüft werden.</a:t>
            </a:r>
          </a:p>
          <a:p>
            <a:r>
              <a:rPr lang="de-DE" sz="1800" dirty="0"/>
              <a:t>Python ist objektorientiert</a:t>
            </a:r>
          </a:p>
          <a:p>
            <a:r>
              <a:rPr lang="de-DE" sz="1800" dirty="0"/>
              <a:t>Python wird interpretiert – keine Kompilierung</a:t>
            </a:r>
          </a:p>
          <a:p>
            <a:r>
              <a:rPr lang="de-DE" sz="1800" dirty="0"/>
              <a:t>Python kann alles – die Umgebung ist beliebig erweiterbar</a:t>
            </a:r>
            <a:endParaRPr lang="de-AT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CA6795-E84E-ED49-ADF7-D34242608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0216"/>
          <a:stretch/>
        </p:blipFill>
        <p:spPr>
          <a:xfrm>
            <a:off x="0" y="2382568"/>
            <a:ext cx="2711744" cy="3521631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6358BE-C990-431F-891E-896EF9215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61E09-13CB-4103-845C-399BD511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522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Python auf IBM i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38200" y="1939925"/>
            <a:ext cx="10514013" cy="3923052"/>
          </a:xfrm>
        </p:spPr>
        <p:txBody>
          <a:bodyPr>
            <a:noAutofit/>
          </a:bodyPr>
          <a:lstStyle/>
          <a:p>
            <a:r>
              <a:rPr lang="de-DE" sz="1800" dirty="0"/>
              <a:t>Die Installation erfolgt über „IBM i Access Client Solutions“  </a:t>
            </a:r>
            <a:r>
              <a:rPr lang="de-DE" sz="1800" dirty="0">
                <a:sym typeface="Wingdings" panose="05000000000000000000" pitchFamily="2" charset="2"/>
              </a:rPr>
              <a:t> Tools  Open Source Package Management</a:t>
            </a:r>
            <a:endParaRPr lang="de-AT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CA6795-E84E-ED49-ADF7-D34242608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0216"/>
          <a:stretch/>
        </p:blipFill>
        <p:spPr>
          <a:xfrm>
            <a:off x="0" y="2382568"/>
            <a:ext cx="2711744" cy="3521631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6358BE-C990-431F-891E-896EF9215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61E09-13CB-4103-845C-399BD511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5</a:t>
            </a:fld>
            <a:endParaRPr lang="de-A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B969A-53C7-4062-9BE5-44B7D45D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359403"/>
            <a:ext cx="4123907" cy="417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ODBC Installation auf IBM i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38200" y="1939925"/>
            <a:ext cx="10514013" cy="3923052"/>
          </a:xfrm>
        </p:spPr>
        <p:txBody>
          <a:bodyPr>
            <a:noAutofit/>
          </a:bodyPr>
          <a:lstStyle/>
          <a:p>
            <a:r>
              <a:rPr lang="de-DE" sz="1800" dirty="0"/>
              <a:t>Um mit Datasourcen auf der IBM i arbeiten zu können, ist ein OpenSource Paket „unixODBC“ erforderlich. Die Installation erfolgt über „IBM i Access Client Solutions“  </a:t>
            </a:r>
            <a:r>
              <a:rPr lang="de-DE" sz="1800" dirty="0">
                <a:sym typeface="Wingdings" panose="05000000000000000000" pitchFamily="2" charset="2"/>
              </a:rPr>
              <a:t> Tools  Open Source Package Management</a:t>
            </a:r>
            <a:endParaRPr lang="de-AT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CA6795-E84E-ED49-ADF7-D34242608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0216"/>
          <a:stretch/>
        </p:blipFill>
        <p:spPr>
          <a:xfrm>
            <a:off x="0" y="2382568"/>
            <a:ext cx="2711744" cy="3521631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6358BE-C990-431F-891E-896EF9215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61E09-13CB-4103-845C-399BD511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6</a:t>
            </a:fld>
            <a:endParaRPr lang="de-A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27791-5719-5D54-814B-6215E8D4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863" y="2490140"/>
            <a:ext cx="4181260" cy="42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4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ODBC Installation auf IBM i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38200" y="1939925"/>
            <a:ext cx="10514013" cy="3923052"/>
          </a:xfrm>
        </p:spPr>
        <p:txBody>
          <a:bodyPr>
            <a:noAutofit/>
          </a:bodyPr>
          <a:lstStyle/>
          <a:p>
            <a:r>
              <a:rPr lang="de-DE" sz="1800" dirty="0"/>
              <a:t>Nach Installation gibt es in /QOpenSys/etc/ eine odbc.ini, die man den Anforderungen entsprechend anpassen kann: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de-AT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CA6795-E84E-ED49-ADF7-D34242608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0216"/>
          <a:stretch/>
        </p:blipFill>
        <p:spPr>
          <a:xfrm>
            <a:off x="0" y="2382568"/>
            <a:ext cx="2711744" cy="3521631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6358BE-C990-431F-891E-896EF9215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61E09-13CB-4103-845C-399BD511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7</a:t>
            </a:fld>
            <a:endParaRPr lang="de-A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5A565-2C02-CD96-87B2-5CCA7C7E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717" y="2386447"/>
            <a:ext cx="5887272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Virtuelle Python Umgebungen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38200" y="1939925"/>
            <a:ext cx="10514013" cy="3923052"/>
          </a:xfrm>
        </p:spPr>
        <p:txBody>
          <a:bodyPr>
            <a:noAutofit/>
          </a:bodyPr>
          <a:lstStyle/>
          <a:p>
            <a:r>
              <a:rPr lang="de-DE" sz="1800" dirty="0"/>
              <a:t>Es ist extrem wichtig, von Beginn an mit virtuellen Umgebungen und Python zu arbeiten </a:t>
            </a:r>
            <a:br>
              <a:rPr lang="de-DE" sz="1800" dirty="0"/>
            </a:br>
            <a:br>
              <a:rPr lang="de-DE" sz="1800" dirty="0"/>
            </a:br>
            <a:r>
              <a:rPr lang="de-DE" sz="1800" dirty="0"/>
              <a:t>	</a:t>
            </a:r>
            <a:r>
              <a:rPr lang="de-DE" sz="1800" dirty="0">
                <a:sym typeface="Wingdings" panose="05000000000000000000" pitchFamily="2" charset="2"/>
              </a:rPr>
              <a:t> Versionen der Python Packages sollen zu den Programmen passen</a:t>
            </a:r>
          </a:p>
          <a:p>
            <a:r>
              <a:rPr lang="de-DE" sz="1800" dirty="0">
                <a:sym typeface="Wingdings" panose="05000000000000000000" pitchFamily="2" charset="2"/>
              </a:rPr>
              <a:t>Erstellen einer virtuellen Umgebung in PASE oder QSH:</a:t>
            </a:r>
            <a:br>
              <a:rPr lang="de-DE" sz="1800" dirty="0">
                <a:sym typeface="Wingdings" panose="05000000000000000000" pitchFamily="2" charset="2"/>
              </a:rPr>
            </a:br>
            <a:br>
              <a:rPr lang="de-DE" sz="1800" dirty="0">
                <a:sym typeface="Wingdings" panose="05000000000000000000" pitchFamily="2" charset="2"/>
              </a:rPr>
            </a:br>
            <a:r>
              <a:rPr lang="de-DE" sz="1800" dirty="0">
                <a:sym typeface="Wingdings" panose="05000000000000000000" pitchFamily="2" charset="2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</a:rPr>
              <a:t>/QOpenSys/pkgs/bin/python3.9 -m venv --system-site-packages /virtuelle/Umgebung/Name</a:t>
            </a:r>
          </a:p>
          <a:p>
            <a:r>
              <a:rPr lang="en-US" sz="1800" dirty="0">
                <a:latin typeface="Calibri" panose="020F0502020204030204" pitchFamily="34" charset="0"/>
              </a:rPr>
              <a:t>Aktivieren der virtuellen Umgebung in PASE oder QSH:</a:t>
            </a:r>
            <a:br>
              <a:rPr lang="en-US" sz="1800" dirty="0">
                <a:latin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</a:rPr>
              <a:t>. /virtuelle/Umgebung/Name/bin/activate   </a:t>
            </a:r>
            <a:br>
              <a:rPr lang="en-US" sz="1800" dirty="0">
                <a:effectLst/>
                <a:latin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</a:rPr>
              <a:t>	erkennbar ist die Aktivierung durch die Darstellung</a:t>
            </a:r>
            <a:r>
              <a:rPr lang="en-US" sz="1800" dirty="0">
                <a:latin typeface="Calibri" panose="020F0502020204030204" pitchFamily="34" charset="0"/>
              </a:rPr>
              <a:t> - </a:t>
            </a:r>
            <a:r>
              <a:rPr lang="en-US" sz="1800" dirty="0">
                <a:effectLst/>
                <a:latin typeface="Calibri" panose="020F0502020204030204" pitchFamily="34" charset="0"/>
              </a:rPr>
              <a:t>(Name) $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de-AT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CA6795-E84E-ED49-ADF7-D34242608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0216"/>
          <a:stretch/>
        </p:blipFill>
        <p:spPr>
          <a:xfrm>
            <a:off x="0" y="2382568"/>
            <a:ext cx="2711744" cy="3521631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6358BE-C990-431F-891E-896EF9215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61E09-13CB-4103-845C-399BD511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942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Entwicklungsumgebungen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38200" y="1939925"/>
            <a:ext cx="10514013" cy="3923052"/>
          </a:xfrm>
        </p:spPr>
        <p:txBody>
          <a:bodyPr>
            <a:noAutofit/>
          </a:bodyPr>
          <a:lstStyle/>
          <a:p>
            <a:r>
              <a:rPr lang="en-US" sz="1800" b="1" dirty="0"/>
              <a:t>PyCharm</a:t>
            </a:r>
            <a:br>
              <a:rPr lang="en-US" sz="1800" dirty="0"/>
            </a:br>
            <a:r>
              <a:rPr lang="de-DE" sz="1800" dirty="0"/>
              <a:t>Ist eine integrierte Entwicklungsumgebung, insbesondere für die Programmiersprache Python (JetBrains)</a:t>
            </a:r>
            <a:endParaRPr lang="en-US" sz="1800" dirty="0"/>
          </a:p>
          <a:p>
            <a:r>
              <a:rPr lang="en-US" sz="1800" b="1" dirty="0">
                <a:effectLst/>
              </a:rPr>
              <a:t>Visual Studio Code (VS Cod</a:t>
            </a:r>
            <a:r>
              <a:rPr lang="en-US" sz="1800" b="1" dirty="0"/>
              <a:t>e)</a:t>
            </a:r>
            <a:br>
              <a:rPr lang="en-US" sz="1800" dirty="0">
                <a:latin typeface="Calibri" panose="020F0502020204030204" pitchFamily="34" charset="0"/>
              </a:rPr>
            </a:br>
            <a:r>
              <a:rPr lang="en-US" sz="1800" dirty="0"/>
              <a:t>Ist eine Enwicklungsumgebung von Microsoft für Windows, Linux und macOS. </a:t>
            </a:r>
            <a:r>
              <a:rPr lang="en-US" sz="1800" dirty="0" err="1"/>
              <a:t>Damit</a:t>
            </a:r>
            <a:r>
              <a:rPr lang="en-US" sz="1800" dirty="0"/>
              <a:t> </a:t>
            </a:r>
            <a:r>
              <a:rPr lang="en-US" sz="1800" dirty="0" err="1"/>
              <a:t>kann</a:t>
            </a:r>
            <a:r>
              <a:rPr lang="en-US" sz="1800" dirty="0"/>
              <a:t> u. a. </a:t>
            </a:r>
            <a:r>
              <a:rPr lang="en-US" sz="1800" dirty="0" err="1"/>
              <a:t>auch</a:t>
            </a:r>
            <a:r>
              <a:rPr lang="en-US" sz="1800" dirty="0"/>
              <a:t> Python </a:t>
            </a:r>
            <a:r>
              <a:rPr lang="en-US" sz="1800" dirty="0" err="1"/>
              <a:t>entwickelt</a:t>
            </a:r>
            <a:r>
              <a:rPr lang="en-US" sz="1800" dirty="0"/>
              <a:t> </a:t>
            </a:r>
            <a:r>
              <a:rPr lang="en-US" sz="1800" dirty="0" err="1"/>
              <a:t>werden</a:t>
            </a:r>
            <a:r>
              <a:rPr lang="en-US" sz="1800" dirty="0"/>
              <a:t>. </a:t>
            </a:r>
            <a:endParaRPr lang="en-US" sz="1800" dirty="0">
              <a:effectLst/>
            </a:endParaRPr>
          </a:p>
          <a:p>
            <a:r>
              <a:rPr lang="de-AT" sz="1800" b="1" dirty="0"/>
              <a:t>Eclipse</a:t>
            </a:r>
            <a:br>
              <a:rPr lang="de-AT" sz="1800" dirty="0"/>
            </a:br>
            <a:r>
              <a:rPr lang="de-DE" sz="1800" dirty="0"/>
              <a:t>Ist eine integrierte Entwicklungsumgebung u. a. auch für Python – Installation von </a:t>
            </a:r>
            <a:r>
              <a:rPr lang="de-DE" sz="1800" dirty="0" err="1"/>
              <a:t>PyDev</a:t>
            </a:r>
            <a:r>
              <a:rPr lang="de-DE" sz="1800" dirty="0"/>
              <a:t> als Plug-in. </a:t>
            </a:r>
          </a:p>
          <a:p>
            <a:r>
              <a:rPr lang="de-DE" sz="1800" b="1" dirty="0"/>
              <a:t>Notepad, </a:t>
            </a:r>
            <a:r>
              <a:rPr lang="de-DE" sz="1800" b="1" dirty="0" err="1"/>
              <a:t>UltraEdit</a:t>
            </a:r>
            <a:r>
              <a:rPr lang="de-DE" sz="1800" b="1" dirty="0"/>
              <a:t>, …</a:t>
            </a:r>
            <a:br>
              <a:rPr lang="de-DE" sz="1800" dirty="0"/>
            </a:br>
            <a:r>
              <a:rPr lang="de-DE" sz="1800" dirty="0"/>
              <a:t>ja, geht auch</a:t>
            </a:r>
            <a:endParaRPr lang="de-AT" sz="18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CA6795-E84E-ED49-ADF7-D34242608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0216"/>
          <a:stretch/>
        </p:blipFill>
        <p:spPr>
          <a:xfrm>
            <a:off x="0" y="2382568"/>
            <a:ext cx="2711744" cy="3521631"/>
          </a:xfrm>
          <a:prstGeom prst="rect">
            <a:avLst/>
          </a:prstGeom>
          <a:noFill/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6358BE-C990-431F-891E-896EF9215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Erstellungsdatum: 3.5.2022 Ver. 1.0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61E09-13CB-4103-845C-399BD511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1A1545-99FF-4F67-A05A-3D5B4882048C}" type="slidenum">
              <a:rPr lang="de-AT" smtClean="0"/>
              <a:pPr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54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TPS-MASTER-WEISS">
  <a:themeElements>
    <a:clrScheme name="itps-Standard-Designfarben">
      <a:dk1>
        <a:srgbClr val="000000"/>
      </a:dk1>
      <a:lt1>
        <a:sysClr val="window" lastClr="FFFFFF"/>
      </a:lt1>
      <a:dk2>
        <a:srgbClr val="919191"/>
      </a:dk2>
      <a:lt2>
        <a:srgbClr val="1B2938"/>
      </a:lt2>
      <a:accent1>
        <a:srgbClr val="26AADD"/>
      </a:accent1>
      <a:accent2>
        <a:srgbClr val="DE0005"/>
      </a:accent2>
      <a:accent3>
        <a:srgbClr val="9ADBF9"/>
      </a:accent3>
      <a:accent4>
        <a:srgbClr val="6DCFF6"/>
      </a:accent4>
      <a:accent5>
        <a:srgbClr val="02ABE3"/>
      </a:accent5>
      <a:accent6>
        <a:srgbClr val="898989"/>
      </a:accent6>
      <a:hlink>
        <a:srgbClr val="003AC4"/>
      </a:hlink>
      <a:folHlink>
        <a:srgbClr val="003AC4"/>
      </a:folHlink>
    </a:clrScheme>
    <a:fontScheme name="Benutzerdefiniert 1">
      <a:majorFont>
        <a:latin typeface="Barlow SemiBold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buClr>
            <a:schemeClr val="accent1"/>
          </a:buClr>
          <a:buSzPct val="115000"/>
          <a:defRPr sz="2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T-PS_Firmenpräsentation_final.potx" id="{B9956CD0-B520-432D-A3E2-D35F66DA6F83}" vid="{EE8A7CFA-FC67-4EB1-8607-99605138B0E0}"/>
    </a:ext>
  </a:extLst>
</a:theme>
</file>

<file path=ppt/theme/theme2.xml><?xml version="1.0" encoding="utf-8"?>
<a:theme xmlns:a="http://schemas.openxmlformats.org/drawingml/2006/main" name="ITPS-MASTER-SCHWARZ">
  <a:themeElements>
    <a:clrScheme name="itps-Standard-Designfarben">
      <a:dk1>
        <a:srgbClr val="000000"/>
      </a:dk1>
      <a:lt1>
        <a:sysClr val="window" lastClr="FFFFFF"/>
      </a:lt1>
      <a:dk2>
        <a:srgbClr val="919191"/>
      </a:dk2>
      <a:lt2>
        <a:srgbClr val="1B2938"/>
      </a:lt2>
      <a:accent1>
        <a:srgbClr val="26AADD"/>
      </a:accent1>
      <a:accent2>
        <a:srgbClr val="DE0005"/>
      </a:accent2>
      <a:accent3>
        <a:srgbClr val="9ADBF9"/>
      </a:accent3>
      <a:accent4>
        <a:srgbClr val="6DCFF6"/>
      </a:accent4>
      <a:accent5>
        <a:srgbClr val="02ABE3"/>
      </a:accent5>
      <a:accent6>
        <a:srgbClr val="898989"/>
      </a:accent6>
      <a:hlink>
        <a:srgbClr val="003AC4"/>
      </a:hlink>
      <a:folHlink>
        <a:srgbClr val="003AC4"/>
      </a:folHlink>
    </a:clrScheme>
    <a:fontScheme name="Benutzerdefiniert 1">
      <a:majorFont>
        <a:latin typeface="Barlow SemiBold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buClr>
            <a:schemeClr val="accent1"/>
          </a:buClr>
          <a:buSzPct val="115000"/>
          <a:defRPr sz="2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T-PS_Firmenpräsentation_final.potx" id="{B9956CD0-B520-432D-A3E2-D35F66DA6F83}" vid="{75D1111F-B9B6-46A3-8CAE-C5494184D83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IT-PS_Firmenpräsentation_final</Template>
  <TotalTime>752</TotalTime>
  <Words>533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Barlow</vt:lpstr>
      <vt:lpstr>Barlow Medium</vt:lpstr>
      <vt:lpstr>Barlow Regular</vt:lpstr>
      <vt:lpstr>Barlow SemiBold</vt:lpstr>
      <vt:lpstr>Calibri</vt:lpstr>
      <vt:lpstr>ITPS-MASTER-WEISS</vt:lpstr>
      <vt:lpstr>ITPS-MASTER-SCHWARZ</vt:lpstr>
      <vt:lpstr>PowerPoint Presentation</vt:lpstr>
      <vt:lpstr>  Python als sinnvolle RPG-Ergänzung für den SW-Developer </vt:lpstr>
      <vt:lpstr>PowerPoint Presentation</vt:lpstr>
      <vt:lpstr>Was ist Python?</vt:lpstr>
      <vt:lpstr>Python auf IBM i</vt:lpstr>
      <vt:lpstr>ODBC Installation auf IBM i</vt:lpstr>
      <vt:lpstr>ODBC Installation auf IBM i</vt:lpstr>
      <vt:lpstr>Virtuelle Python Umgebungen</vt:lpstr>
      <vt:lpstr>Entwicklungsumgebungen</vt:lpstr>
      <vt:lpstr>Ausführungsumgebungen</vt:lpstr>
      <vt:lpstr>Python Beispiele</vt:lpstr>
      <vt:lpstr>  Dankeschön!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Klaus Haderer</dc:creator>
  <cp:lastModifiedBy>Michael Menzel</cp:lastModifiedBy>
  <cp:revision>10</cp:revision>
  <dcterms:created xsi:type="dcterms:W3CDTF">2021-11-12T08:54:29Z</dcterms:created>
  <dcterms:modified xsi:type="dcterms:W3CDTF">2022-05-05T07:27:48Z</dcterms:modified>
</cp:coreProperties>
</file>